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21"/>
  </p:notesMasterIdLst>
  <p:sldIdLst>
    <p:sldId id="256" r:id="rId3"/>
    <p:sldId id="257" r:id="rId4"/>
    <p:sldId id="258" r:id="rId5"/>
    <p:sldId id="260" r:id="rId6"/>
    <p:sldId id="259" r:id="rId7"/>
    <p:sldId id="276" r:id="rId8"/>
    <p:sldId id="282" r:id="rId9"/>
    <p:sldId id="279" r:id="rId10"/>
    <p:sldId id="280" r:id="rId11"/>
    <p:sldId id="281" r:id="rId12"/>
    <p:sldId id="264" r:id="rId13"/>
    <p:sldId id="262" r:id="rId14"/>
    <p:sldId id="263" r:id="rId15"/>
    <p:sldId id="265" r:id="rId16"/>
    <p:sldId id="275" r:id="rId17"/>
    <p:sldId id="278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D0EB9-AE22-441A-A696-9070B00F63DF}" v="66" dt="2019-05-02T14:35:03.282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1" d="100"/>
          <a:sy n="61" d="100"/>
        </p:scale>
        <p:origin x="77" y="59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iamin Bia" userId="39a36cc4-1692-4dc2-a02c-9c9ee3cd7a9f" providerId="ADAL" clId="{B2AD0EB9-AE22-441A-A696-9070B00F63DF}"/>
    <pc:docChg chg="undo redo custSel mod addSld delSld modSld sldOrd">
      <pc:chgData name="Beniamin Bia" userId="39a36cc4-1692-4dc2-a02c-9c9ee3cd7a9f" providerId="ADAL" clId="{B2AD0EB9-AE22-441A-A696-9070B00F63DF}" dt="2019-05-02T14:36:27.630" v="842" actId="14100"/>
      <pc:docMkLst>
        <pc:docMk/>
      </pc:docMkLst>
      <pc:sldChg chg="addSp modSp">
        <pc:chgData name="Beniamin Bia" userId="39a36cc4-1692-4dc2-a02c-9c9ee3cd7a9f" providerId="ADAL" clId="{B2AD0EB9-AE22-441A-A696-9070B00F63DF}" dt="2019-05-02T11:15:24.760" v="224" actId="1076"/>
        <pc:sldMkLst>
          <pc:docMk/>
          <pc:sldMk cId="2033026036" sldId="256"/>
        </pc:sldMkLst>
        <pc:spChg chg="add mod">
          <ac:chgData name="Beniamin Bia" userId="39a36cc4-1692-4dc2-a02c-9c9ee3cd7a9f" providerId="ADAL" clId="{B2AD0EB9-AE22-441A-A696-9070B00F63DF}" dt="2019-05-02T11:15:24.760" v="224" actId="1076"/>
          <ac:spMkLst>
            <pc:docMk/>
            <pc:sldMk cId="2033026036" sldId="256"/>
            <ac:spMk id="5" creationId="{BEA555A9-50B1-4B01-B4B4-A2496DD75DBD}"/>
          </ac:spMkLst>
        </pc:spChg>
      </pc:sldChg>
      <pc:sldChg chg="addSp delSp modSp mod setBg">
        <pc:chgData name="Beniamin Bia" userId="39a36cc4-1692-4dc2-a02c-9c9ee3cd7a9f" providerId="ADAL" clId="{B2AD0EB9-AE22-441A-A696-9070B00F63DF}" dt="2019-05-02T11:37:44.637" v="501" actId="26606"/>
        <pc:sldMkLst>
          <pc:docMk/>
          <pc:sldMk cId="863431882" sldId="257"/>
        </pc:sldMkLst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2" creationId="{3D5C5D1E-D716-4915-8E78-48DC710F0F4D}"/>
          </ac:spMkLst>
        </pc:spChg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3" creationId="{FB0F5CCD-DD6E-4723-BB75-67178DDA4590}"/>
          </ac:spMkLst>
        </pc:spChg>
        <pc:picChg chg="add mod">
          <ac:chgData name="Beniamin Bia" userId="39a36cc4-1692-4dc2-a02c-9c9ee3cd7a9f" providerId="ADAL" clId="{B2AD0EB9-AE22-441A-A696-9070B00F63DF}" dt="2019-05-02T11:37:44.637" v="501" actId="26606"/>
          <ac:picMkLst>
            <pc:docMk/>
            <pc:sldMk cId="863431882" sldId="257"/>
            <ac:picMk id="5" creationId="{29A4DDBA-8DD4-458D-8DC3-AA159E930A38}"/>
          </ac:picMkLst>
        </pc:picChg>
        <pc:cxnChg chg="add del">
          <ac:chgData name="Beniamin Bia" userId="39a36cc4-1692-4dc2-a02c-9c9ee3cd7a9f" providerId="ADAL" clId="{B2AD0EB9-AE22-441A-A696-9070B00F63DF}" dt="2019-05-02T11:37:44.637" v="501" actId="26606"/>
          <ac:cxnSpMkLst>
            <pc:docMk/>
            <pc:sldMk cId="863431882" sldId="257"/>
            <ac:cxnSpMk id="10" creationId="{E4A809D5-3600-46D4-A466-67F2349A54FB}"/>
          </ac:cxnSpMkLst>
        </pc:cxnChg>
      </pc:sldChg>
      <pc:sldChg chg="delSp modSp">
        <pc:chgData name="Beniamin Bia" userId="39a36cc4-1692-4dc2-a02c-9c9ee3cd7a9f" providerId="ADAL" clId="{B2AD0EB9-AE22-441A-A696-9070B00F63DF}" dt="2019-05-02T11:39:21.265" v="528" actId="1076"/>
        <pc:sldMkLst>
          <pc:docMk/>
          <pc:sldMk cId="84575485" sldId="258"/>
        </pc:sldMkLst>
        <pc:spChg chg="mod">
          <ac:chgData name="Beniamin Bia" userId="39a36cc4-1692-4dc2-a02c-9c9ee3cd7a9f" providerId="ADAL" clId="{B2AD0EB9-AE22-441A-A696-9070B00F63DF}" dt="2019-05-02T11:39:21.265" v="528" actId="1076"/>
          <ac:spMkLst>
            <pc:docMk/>
            <pc:sldMk cId="84575485" sldId="258"/>
            <ac:spMk id="2" creationId="{5989B662-E084-45BA-87FF-8591E6B60CD5}"/>
          </ac:spMkLst>
        </pc:spChg>
        <pc:spChg chg="mod">
          <ac:chgData name="Beniamin Bia" userId="39a36cc4-1692-4dc2-a02c-9c9ee3cd7a9f" providerId="ADAL" clId="{B2AD0EB9-AE22-441A-A696-9070B00F63DF}" dt="2019-05-02T11:39:10.944" v="526" actId="1076"/>
          <ac:spMkLst>
            <pc:docMk/>
            <pc:sldMk cId="84575485" sldId="258"/>
            <ac:spMk id="3" creationId="{8B4B20DD-2A16-415A-AF0D-CD674C3C9D63}"/>
          </ac:spMkLst>
        </pc:spChg>
        <pc:spChg chg="mod">
          <ac:chgData name="Beniamin Bia" userId="39a36cc4-1692-4dc2-a02c-9c9ee3cd7a9f" providerId="ADAL" clId="{B2AD0EB9-AE22-441A-A696-9070B00F63DF}" dt="2019-05-02T11:39:08.424" v="525" actId="1076"/>
          <ac:spMkLst>
            <pc:docMk/>
            <pc:sldMk cId="84575485" sldId="258"/>
            <ac:spMk id="10" creationId="{E910CEB6-5D5C-42B4-9473-07E968760E8D}"/>
          </ac:spMkLst>
        </pc:spChg>
        <pc:spChg chg="del mod">
          <ac:chgData name="Beniamin Bia" userId="39a36cc4-1692-4dc2-a02c-9c9ee3cd7a9f" providerId="ADAL" clId="{B2AD0EB9-AE22-441A-A696-9070B00F63DF}" dt="2019-05-02T11:38:49.877" v="516"/>
          <ac:spMkLst>
            <pc:docMk/>
            <pc:sldMk cId="84575485" sldId="258"/>
            <ac:spMk id="13" creationId="{168C38BC-86A1-485C-A9C0-636E26928887}"/>
          </ac:spMkLst>
        </pc:spChg>
        <pc:picChg chg="mod">
          <ac:chgData name="Beniamin Bia" userId="39a36cc4-1692-4dc2-a02c-9c9ee3cd7a9f" providerId="ADAL" clId="{B2AD0EB9-AE22-441A-A696-9070B00F63DF}" dt="2019-05-02T11:39:05.265" v="524" actId="14100"/>
          <ac:picMkLst>
            <pc:docMk/>
            <pc:sldMk cId="84575485" sldId="258"/>
            <ac:picMk id="5" creationId="{3A3A76ED-EA23-4143-B4D3-2AEB34A07637}"/>
          </ac:picMkLst>
        </pc:picChg>
        <pc:picChg chg="mod">
          <ac:chgData name="Beniamin Bia" userId="39a36cc4-1692-4dc2-a02c-9c9ee3cd7a9f" providerId="ADAL" clId="{B2AD0EB9-AE22-441A-A696-9070B00F63DF}" dt="2019-05-02T11:39:00.570" v="521" actId="14100"/>
          <ac:picMkLst>
            <pc:docMk/>
            <pc:sldMk cId="84575485" sldId="258"/>
            <ac:picMk id="7" creationId="{AF4C2251-0A78-49C5-95EE-9F2CF078A514}"/>
          </ac:picMkLst>
        </pc:picChg>
        <pc:picChg chg="del mod">
          <ac:chgData name="Beniamin Bia" userId="39a36cc4-1692-4dc2-a02c-9c9ee3cd7a9f" providerId="ADAL" clId="{B2AD0EB9-AE22-441A-A696-9070B00F63DF}" dt="2019-05-02T11:38:49.877" v="516"/>
          <ac:picMkLst>
            <pc:docMk/>
            <pc:sldMk cId="84575485" sldId="258"/>
            <ac:picMk id="12" creationId="{285C7427-10C3-471B-974C-35787B953586}"/>
          </ac:picMkLst>
        </pc:picChg>
      </pc:sldChg>
      <pc:sldChg chg="modSp">
        <pc:chgData name="Beniamin Bia" userId="39a36cc4-1692-4dc2-a02c-9c9ee3cd7a9f" providerId="ADAL" clId="{B2AD0EB9-AE22-441A-A696-9070B00F63DF}" dt="2019-05-02T14:34:43.086" v="665" actId="20577"/>
        <pc:sldMkLst>
          <pc:docMk/>
          <pc:sldMk cId="3684847218" sldId="259"/>
        </pc:sldMkLst>
        <pc:spChg chg="mod">
          <ac:chgData name="Beniamin Bia" userId="39a36cc4-1692-4dc2-a02c-9c9ee3cd7a9f" providerId="ADAL" clId="{B2AD0EB9-AE22-441A-A696-9070B00F63DF}" dt="2019-05-02T11:40:27.860" v="546" actId="6549"/>
          <ac:spMkLst>
            <pc:docMk/>
            <pc:sldMk cId="3684847218" sldId="259"/>
            <ac:spMk id="2" creationId="{3C3B8ED6-7A77-468E-AD2A-F954EFFDA0B3}"/>
          </ac:spMkLst>
        </pc:spChg>
        <pc:spChg chg="mod">
          <ac:chgData name="Beniamin Bia" userId="39a36cc4-1692-4dc2-a02c-9c9ee3cd7a9f" providerId="ADAL" clId="{B2AD0EB9-AE22-441A-A696-9070B00F63DF}" dt="2019-05-02T14:34:43.086" v="665" actId="20577"/>
          <ac:spMkLst>
            <pc:docMk/>
            <pc:sldMk cId="3684847218" sldId="259"/>
            <ac:spMk id="3" creationId="{E698581C-33B9-45D8-99AC-6C482FCE51AC}"/>
          </ac:spMkLst>
        </pc:spChg>
      </pc:sldChg>
      <pc:sldChg chg="addSp delSp modSp add">
        <pc:chgData name="Beniamin Bia" userId="39a36cc4-1692-4dc2-a02c-9c9ee3cd7a9f" providerId="ADAL" clId="{B2AD0EB9-AE22-441A-A696-9070B00F63DF}" dt="2019-05-02T11:40:16.456" v="545" actId="1076"/>
        <pc:sldMkLst>
          <pc:docMk/>
          <pc:sldMk cId="3111679288" sldId="260"/>
        </pc:sldMkLst>
        <pc:spChg chg="del">
          <ac:chgData name="Beniamin Bia" userId="39a36cc4-1692-4dc2-a02c-9c9ee3cd7a9f" providerId="ADAL" clId="{B2AD0EB9-AE22-441A-A696-9070B00F63DF}" dt="2019-05-02T11:39:18.093" v="527" actId="478"/>
          <ac:spMkLst>
            <pc:docMk/>
            <pc:sldMk cId="3111679288" sldId="260"/>
            <ac:spMk id="2" creationId="{84769392-1A11-4567-B13C-2A1BA037AD52}"/>
          </ac:spMkLst>
        </pc:spChg>
        <pc:spChg chg="mod">
          <ac:chgData name="Beniamin Bia" userId="39a36cc4-1692-4dc2-a02c-9c9ee3cd7a9f" providerId="ADAL" clId="{B2AD0EB9-AE22-441A-A696-9070B00F63DF}" dt="2019-05-02T11:40:16.456" v="545" actId="1076"/>
          <ac:spMkLst>
            <pc:docMk/>
            <pc:sldMk cId="3111679288" sldId="260"/>
            <ac:spMk id="3" creationId="{896F31DC-970D-4C37-9033-4640E1D1EB07}"/>
          </ac:spMkLst>
        </pc:spChg>
        <pc:spChg chg="add mod">
          <ac:chgData name="Beniamin Bia" userId="39a36cc4-1692-4dc2-a02c-9c9ee3cd7a9f" providerId="ADAL" clId="{B2AD0EB9-AE22-441A-A696-9070B00F63DF}" dt="2019-05-02T11:40:06.223" v="541" actId="1076"/>
          <ac:spMkLst>
            <pc:docMk/>
            <pc:sldMk cId="3111679288" sldId="260"/>
            <ac:spMk id="7" creationId="{5AB79883-1591-4D47-BB4A-6F171878FDA8}"/>
          </ac:spMkLst>
        </pc:spChg>
        <pc:spChg chg="add mod">
          <ac:chgData name="Beniamin Bia" userId="39a36cc4-1692-4dc2-a02c-9c9ee3cd7a9f" providerId="ADAL" clId="{B2AD0EB9-AE22-441A-A696-9070B00F63DF}" dt="2019-05-02T11:39:24.561" v="530" actId="1076"/>
          <ac:spMkLst>
            <pc:docMk/>
            <pc:sldMk cId="3111679288" sldId="260"/>
            <ac:spMk id="8" creationId="{CE618032-DC99-412B-8FDC-636042799FF6}"/>
          </ac:spMkLst>
        </pc:spChg>
        <pc:picChg chg="add mod">
          <ac:chgData name="Beniamin Bia" userId="39a36cc4-1692-4dc2-a02c-9c9ee3cd7a9f" providerId="ADAL" clId="{B2AD0EB9-AE22-441A-A696-9070B00F63DF}" dt="2019-05-02T11:40:09.289" v="542" actId="14100"/>
          <ac:picMkLst>
            <pc:docMk/>
            <pc:sldMk cId="3111679288" sldId="260"/>
            <ac:picMk id="5" creationId="{D3865C4C-3064-4747-947A-713DFA69BB74}"/>
          </ac:picMkLst>
        </pc:picChg>
        <pc:picChg chg="add mod modCrop">
          <ac:chgData name="Beniamin Bia" userId="39a36cc4-1692-4dc2-a02c-9c9ee3cd7a9f" providerId="ADAL" clId="{B2AD0EB9-AE22-441A-A696-9070B00F63DF}" dt="2019-05-02T11:40:03.620" v="540" actId="14100"/>
          <ac:picMkLst>
            <pc:docMk/>
            <pc:sldMk cId="3111679288" sldId="260"/>
            <ac:picMk id="6" creationId="{2990C06F-3C18-4CDF-9641-AAB9F8E56E83}"/>
          </ac:picMkLst>
        </pc:picChg>
      </pc:sldChg>
      <pc:sldChg chg="addSp delSp modSp add del">
        <pc:chgData name="Beniamin Bia" userId="39a36cc4-1692-4dc2-a02c-9c9ee3cd7a9f" providerId="ADAL" clId="{B2AD0EB9-AE22-441A-A696-9070B00F63DF}" dt="2019-05-02T11:16:48.608" v="241" actId="2696"/>
        <pc:sldMkLst>
          <pc:docMk/>
          <pc:sldMk cId="91213414" sldId="261"/>
        </pc:sldMkLst>
        <pc:spChg chg="del">
          <ac:chgData name="Beniamin Bia" userId="39a36cc4-1692-4dc2-a02c-9c9ee3cd7a9f" providerId="ADAL" clId="{B2AD0EB9-AE22-441A-A696-9070B00F63DF}" dt="2019-05-02T10:57:19.113" v="69" actId="478"/>
          <ac:spMkLst>
            <pc:docMk/>
            <pc:sldMk cId="91213414" sldId="261"/>
            <ac:spMk id="2" creationId="{22578E22-1126-49C7-98B3-CB7D015E0B72}"/>
          </ac:spMkLst>
        </pc:spChg>
        <pc:spChg chg="del">
          <ac:chgData name="Beniamin Bia" userId="39a36cc4-1692-4dc2-a02c-9c9ee3cd7a9f" providerId="ADAL" clId="{B2AD0EB9-AE22-441A-A696-9070B00F63DF}" dt="2019-05-02T10:57:18.295" v="68" actId="478"/>
          <ac:spMkLst>
            <pc:docMk/>
            <pc:sldMk cId="91213414" sldId="261"/>
            <ac:spMk id="3" creationId="{5DB78F15-FBE6-4FFB-854C-BC7AE363D463}"/>
          </ac:spMkLst>
        </pc:spChg>
        <pc:picChg chg="add del mod">
          <ac:chgData name="Beniamin Bia" userId="39a36cc4-1692-4dc2-a02c-9c9ee3cd7a9f" providerId="ADAL" clId="{B2AD0EB9-AE22-441A-A696-9070B00F63DF}" dt="2019-05-02T11:09:11.183" v="97"/>
          <ac:picMkLst>
            <pc:docMk/>
            <pc:sldMk cId="91213414" sldId="261"/>
            <ac:picMk id="4" creationId="{C00B636A-534D-4D9E-9F6A-88ED56AA08E9}"/>
          </ac:picMkLst>
        </pc:picChg>
      </pc:sldChg>
      <pc:sldChg chg="addSp delSp modSp add mod">
        <pc:chgData name="Beniamin Bia" userId="39a36cc4-1692-4dc2-a02c-9c9ee3cd7a9f" providerId="ADAL" clId="{B2AD0EB9-AE22-441A-A696-9070B00F63DF}" dt="2019-05-02T11:41:46.145" v="548" actId="14100"/>
        <pc:sldMkLst>
          <pc:docMk/>
          <pc:sldMk cId="2925966152" sldId="262"/>
        </pc:sldMkLst>
        <pc:spChg chg="del">
          <ac:chgData name="Beniamin Bia" userId="39a36cc4-1692-4dc2-a02c-9c9ee3cd7a9f" providerId="ADAL" clId="{B2AD0EB9-AE22-441A-A696-9070B00F63DF}" dt="2019-05-02T10:57:38.039" v="73" actId="478"/>
          <ac:spMkLst>
            <pc:docMk/>
            <pc:sldMk cId="2925966152" sldId="262"/>
            <ac:spMk id="2" creationId="{92EEF967-3B09-4962-A684-7CD6CB460396}"/>
          </ac:spMkLst>
        </pc:spChg>
        <pc:spChg chg="del">
          <ac:chgData name="Beniamin Bia" userId="39a36cc4-1692-4dc2-a02c-9c9ee3cd7a9f" providerId="ADAL" clId="{B2AD0EB9-AE22-441A-A696-9070B00F63DF}" dt="2019-05-02T10:57:37.318" v="72" actId="478"/>
          <ac:spMkLst>
            <pc:docMk/>
            <pc:sldMk cId="2925966152" sldId="262"/>
            <ac:spMk id="3" creationId="{8A4F3A38-DB48-4729-AE6A-E153503FB69C}"/>
          </ac:spMkLst>
        </pc:spChg>
        <pc:spChg chg="add mod">
          <ac:chgData name="Beniamin Bia" userId="39a36cc4-1692-4dc2-a02c-9c9ee3cd7a9f" providerId="ADAL" clId="{B2AD0EB9-AE22-441A-A696-9070B00F63DF}" dt="2019-05-02T10:57:41.491" v="75" actId="1076"/>
          <ac:spMkLst>
            <pc:docMk/>
            <pc:sldMk cId="2925966152" sldId="262"/>
            <ac:spMk id="4" creationId="{B63096D4-385F-4F3F-B6AE-DCE3A80D22D1}"/>
          </ac:spMkLst>
        </pc:spChg>
        <pc:spChg chg="add mod">
          <ac:chgData name="Beniamin Bia" userId="39a36cc4-1692-4dc2-a02c-9c9ee3cd7a9f" providerId="ADAL" clId="{B2AD0EB9-AE22-441A-A696-9070B00F63DF}" dt="2019-05-02T11:17:10.608" v="246" actId="1076"/>
          <ac:spMkLst>
            <pc:docMk/>
            <pc:sldMk cId="2925966152" sldId="262"/>
            <ac:spMk id="9" creationId="{82EFAA2C-4A53-4907-8DDA-631BB2ED242C}"/>
          </ac:spMkLst>
        </pc:spChg>
        <pc:spChg chg="add mod">
          <ac:chgData name="Beniamin Bia" userId="39a36cc4-1692-4dc2-a02c-9c9ee3cd7a9f" providerId="ADAL" clId="{B2AD0EB9-AE22-441A-A696-9070B00F63DF}" dt="2019-05-02T11:17:27.522" v="249" actId="1076"/>
          <ac:spMkLst>
            <pc:docMk/>
            <pc:sldMk cId="2925966152" sldId="262"/>
            <ac:spMk id="10" creationId="{1913BE1A-CF93-4AB1-8ED0-8383CECCFFBE}"/>
          </ac:spMkLst>
        </pc:spChg>
        <pc:graphicFrameChg chg="add mod">
          <ac:chgData name="Beniamin Bia" userId="39a36cc4-1692-4dc2-a02c-9c9ee3cd7a9f" providerId="ADAL" clId="{B2AD0EB9-AE22-441A-A696-9070B00F63DF}" dt="2019-05-02T10:57:41.491" v="75" actId="1076"/>
          <ac:graphicFrameMkLst>
            <pc:docMk/>
            <pc:sldMk cId="2925966152" sldId="262"/>
            <ac:graphicFrameMk id="5" creationId="{298A9ADB-DDB2-43EE-A554-0831640B75B2}"/>
          </ac:graphicFrameMkLst>
        </pc:graphicFrameChg>
        <pc:graphicFrameChg chg="mod">
          <ac:chgData name="Beniamin Bia" userId="39a36cc4-1692-4dc2-a02c-9c9ee3cd7a9f" providerId="ADAL" clId="{B2AD0EB9-AE22-441A-A696-9070B00F63DF}" dt="2019-05-02T11:17:34.171" v="251" actId="1076"/>
          <ac:graphicFrameMkLst>
            <pc:docMk/>
            <pc:sldMk cId="2925966152" sldId="262"/>
            <ac:graphicFrameMk id="6" creationId="{298A9ADB-DDB2-43EE-A554-0831640B75B2}"/>
          </ac:graphicFrameMkLst>
        </pc:graphicFrameChg>
        <pc:graphicFrameChg chg="add mod">
          <ac:chgData name="Beniamin Bia" userId="39a36cc4-1692-4dc2-a02c-9c9ee3cd7a9f" providerId="ADAL" clId="{B2AD0EB9-AE22-441A-A696-9070B00F63DF}" dt="2019-05-02T11:41:46.145" v="548" actId="14100"/>
          <ac:graphicFrameMkLst>
            <pc:docMk/>
            <pc:sldMk cId="2925966152" sldId="262"/>
            <ac:graphicFrameMk id="11" creationId="{9EDCBDF1-FE0D-42EB-90F1-BE3F5C14F82A}"/>
          </ac:graphicFrameMkLst>
        </pc:graphicFrameChg>
        <pc:picChg chg="add del mod">
          <ac:chgData name="Beniamin Bia" userId="39a36cc4-1692-4dc2-a02c-9c9ee3cd7a9f" providerId="ADAL" clId="{B2AD0EB9-AE22-441A-A696-9070B00F63DF}" dt="2019-05-02T11:17:05.633" v="243"/>
          <ac:picMkLst>
            <pc:docMk/>
            <pc:sldMk cId="2925966152" sldId="262"/>
            <ac:picMk id="8" creationId="{C0766EBC-D066-4F11-8F5E-285BC2261137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1:19:34.713" v="292" actId="20577"/>
        <pc:sldMkLst>
          <pc:docMk/>
          <pc:sldMk cId="609712020" sldId="263"/>
        </pc:sldMkLst>
        <pc:spChg chg="del">
          <ac:chgData name="Beniamin Bia" userId="39a36cc4-1692-4dc2-a02c-9c9ee3cd7a9f" providerId="ADAL" clId="{B2AD0EB9-AE22-441A-A696-9070B00F63DF}" dt="2019-05-02T11:17:44.326" v="252" actId="478"/>
          <ac:spMkLst>
            <pc:docMk/>
            <pc:sldMk cId="609712020" sldId="263"/>
            <ac:spMk id="2" creationId="{244C04F1-F9D0-408B-802B-6D3D4DADD988}"/>
          </ac:spMkLst>
        </pc:spChg>
        <pc:spChg chg="del">
          <ac:chgData name="Beniamin Bia" userId="39a36cc4-1692-4dc2-a02c-9c9ee3cd7a9f" providerId="ADAL" clId="{B2AD0EB9-AE22-441A-A696-9070B00F63DF}" dt="2019-05-02T11:08:06.645" v="85"/>
          <ac:spMkLst>
            <pc:docMk/>
            <pc:sldMk cId="609712020" sldId="263"/>
            <ac:spMk id="3" creationId="{35982E0C-305D-4595-AB14-6E3C5FDE47B9}"/>
          </ac:spMkLst>
        </pc:spChg>
        <pc:spChg chg="add del">
          <ac:chgData name="Beniamin Bia" userId="39a36cc4-1692-4dc2-a02c-9c9ee3cd7a9f" providerId="ADAL" clId="{B2AD0EB9-AE22-441A-A696-9070B00F63DF}" dt="2019-05-02T11:08:01.895" v="84"/>
          <ac:spMkLst>
            <pc:docMk/>
            <pc:sldMk cId="609712020" sldId="263"/>
            <ac:spMk id="4" creationId="{23822FEE-6B69-42BA-902A-B124BCB0A0C8}"/>
          </ac:spMkLst>
        </pc:spChg>
        <pc:spChg chg="add del mod">
          <ac:chgData name="Beniamin Bia" userId="39a36cc4-1692-4dc2-a02c-9c9ee3cd7a9f" providerId="ADAL" clId="{B2AD0EB9-AE22-441A-A696-9070B00F63DF}" dt="2019-05-02T11:17:46.335" v="253" actId="478"/>
          <ac:spMkLst>
            <pc:docMk/>
            <pc:sldMk cId="609712020" sldId="263"/>
            <ac:spMk id="8" creationId="{24C54045-F1FE-449D-BF31-F89BEDDAB9E0}"/>
          </ac:spMkLst>
        </pc:spChg>
        <pc:spChg chg="add mod">
          <ac:chgData name="Beniamin Bia" userId="39a36cc4-1692-4dc2-a02c-9c9ee3cd7a9f" providerId="ADAL" clId="{B2AD0EB9-AE22-441A-A696-9070B00F63DF}" dt="2019-05-02T11:18:40.113" v="262" actId="14100"/>
          <ac:spMkLst>
            <pc:docMk/>
            <pc:sldMk cId="609712020" sldId="263"/>
            <ac:spMk id="10" creationId="{3E1D97FC-9E03-47C9-A938-DAE038DB4EA8}"/>
          </ac:spMkLst>
        </pc:spChg>
        <pc:graphicFrameChg chg="add del">
          <ac:chgData name="Beniamin Bia" userId="39a36cc4-1692-4dc2-a02c-9c9ee3cd7a9f" providerId="ADAL" clId="{B2AD0EB9-AE22-441A-A696-9070B00F63DF}" dt="2019-05-02T11:08:01.895" v="84"/>
          <ac:graphicFrameMkLst>
            <pc:docMk/>
            <pc:sldMk cId="609712020" sldId="263"/>
            <ac:graphicFrameMk id="5" creationId="{4D058349-9B36-48A4-9039-91DBDE73DA3C}"/>
          </ac:graphicFrameMkLst>
        </pc:graphicFrameChg>
        <pc:graphicFrameChg chg="add del mod">
          <ac:chgData name="Beniamin Bia" userId="39a36cc4-1692-4dc2-a02c-9c9ee3cd7a9f" providerId="ADAL" clId="{B2AD0EB9-AE22-441A-A696-9070B00F63DF}" dt="2019-05-02T11:08:12.912" v="86" actId="478"/>
          <ac:graphicFrameMkLst>
            <pc:docMk/>
            <pc:sldMk cId="609712020" sldId="263"/>
            <ac:graphicFrameMk id="6" creationId="{E9750F14-A31A-4E03-8B9F-9EFC05B2B144}"/>
          </ac:graphicFrameMkLst>
        </pc:graphicFrameChg>
        <pc:graphicFrameChg chg="add mod modGraphic">
          <ac:chgData name="Beniamin Bia" userId="39a36cc4-1692-4dc2-a02c-9c9ee3cd7a9f" providerId="ADAL" clId="{B2AD0EB9-AE22-441A-A696-9070B00F63DF}" dt="2019-05-02T11:19:34.713" v="292" actId="20577"/>
          <ac:graphicFrameMkLst>
            <pc:docMk/>
            <pc:sldMk cId="609712020" sldId="263"/>
            <ac:graphicFrameMk id="9" creationId="{FC89E78F-AD4E-4E1E-BBE6-F6514093E21C}"/>
          </ac:graphicFrameMkLst>
        </pc:graphicFrameChg>
      </pc:sldChg>
      <pc:sldChg chg="addSp delSp modSp add ord">
        <pc:chgData name="Beniamin Bia" userId="39a36cc4-1692-4dc2-a02c-9c9ee3cd7a9f" providerId="ADAL" clId="{B2AD0EB9-AE22-441A-A696-9070B00F63DF}" dt="2019-05-02T14:34:54.036" v="666"/>
        <pc:sldMkLst>
          <pc:docMk/>
          <pc:sldMk cId="2858802405" sldId="264"/>
        </pc:sldMkLst>
        <pc:spChg chg="add del">
          <ac:chgData name="Beniamin Bia" userId="39a36cc4-1692-4dc2-a02c-9c9ee3cd7a9f" providerId="ADAL" clId="{B2AD0EB9-AE22-441A-A696-9070B00F63DF}" dt="2019-05-02T11:09:23.181" v="103" actId="478"/>
          <ac:spMkLst>
            <pc:docMk/>
            <pc:sldMk cId="2858802405" sldId="264"/>
            <ac:spMk id="2" creationId="{F8E45F41-949E-4C3D-BD28-324186805718}"/>
          </ac:spMkLst>
        </pc:spChg>
        <pc:spChg chg="add del">
          <ac:chgData name="Beniamin Bia" userId="39a36cc4-1692-4dc2-a02c-9c9ee3cd7a9f" providerId="ADAL" clId="{B2AD0EB9-AE22-441A-A696-9070B00F63DF}" dt="2019-05-02T11:09:24.924" v="104" actId="478"/>
          <ac:spMkLst>
            <pc:docMk/>
            <pc:sldMk cId="2858802405" sldId="264"/>
            <ac:spMk id="3" creationId="{C014EF98-2BB2-47D2-9AA0-990094E087C8}"/>
          </ac:spMkLst>
        </pc:spChg>
        <pc:spChg chg="add del mod">
          <ac:chgData name="Beniamin Bia" userId="39a36cc4-1692-4dc2-a02c-9c9ee3cd7a9f" providerId="ADAL" clId="{B2AD0EB9-AE22-441A-A696-9070B00F63DF}" dt="2019-05-02T11:09:20.845" v="102" actId="478"/>
          <ac:spMkLst>
            <pc:docMk/>
            <pc:sldMk cId="2858802405" sldId="264"/>
            <ac:spMk id="4" creationId="{0487890B-D624-4054-8F9B-DE20350CC76E}"/>
          </ac:spMkLst>
        </pc:spChg>
        <pc:picChg chg="add mod">
          <ac:chgData name="Beniamin Bia" userId="39a36cc4-1692-4dc2-a02c-9c9ee3cd7a9f" providerId="ADAL" clId="{B2AD0EB9-AE22-441A-A696-9070B00F63DF}" dt="2019-05-02T11:09:27.326" v="106" actId="1076"/>
          <ac:picMkLst>
            <pc:docMk/>
            <pc:sldMk cId="2858802405" sldId="264"/>
            <ac:picMk id="5" creationId="{33B8A97F-F863-46FB-B490-B7168F4421B6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4:36:27.630" v="842" actId="14100"/>
        <pc:sldMkLst>
          <pc:docMk/>
          <pc:sldMk cId="3117824621" sldId="265"/>
        </pc:sldMkLst>
        <pc:spChg chg="del">
          <ac:chgData name="Beniamin Bia" userId="39a36cc4-1692-4dc2-a02c-9c9ee3cd7a9f" providerId="ADAL" clId="{B2AD0EB9-AE22-441A-A696-9070B00F63DF}" dt="2019-05-02T11:11:40.866" v="109" actId="478"/>
          <ac:spMkLst>
            <pc:docMk/>
            <pc:sldMk cId="3117824621" sldId="265"/>
            <ac:spMk id="2" creationId="{F13F0223-DDF6-41F0-976A-9F0BEEC7CD47}"/>
          </ac:spMkLst>
        </pc:spChg>
        <pc:spChg chg="del">
          <ac:chgData name="Beniamin Bia" userId="39a36cc4-1692-4dc2-a02c-9c9ee3cd7a9f" providerId="ADAL" clId="{B2AD0EB9-AE22-441A-A696-9070B00F63DF}" dt="2019-05-02T11:11:42.381" v="110" actId="478"/>
          <ac:spMkLst>
            <pc:docMk/>
            <pc:sldMk cId="3117824621" sldId="265"/>
            <ac:spMk id="3" creationId="{BF516089-BB33-4D0D-A85A-EA9D7AF4858B}"/>
          </ac:spMkLst>
        </pc:spChg>
        <pc:spChg chg="add">
          <ac:chgData name="Beniamin Bia" userId="39a36cc4-1692-4dc2-a02c-9c9ee3cd7a9f" providerId="ADAL" clId="{B2AD0EB9-AE22-441A-A696-9070B00F63DF}" dt="2019-05-02T11:11:39.192" v="108"/>
          <ac:spMkLst>
            <pc:docMk/>
            <pc:sldMk cId="3117824621" sldId="265"/>
            <ac:spMk id="4" creationId="{8A5B6D9B-1EE3-4BA3-8813-987063233BD6}"/>
          </ac:spMkLst>
        </pc:spChg>
        <pc:spChg chg="add mod">
          <ac:chgData name="Beniamin Bia" userId="39a36cc4-1692-4dc2-a02c-9c9ee3cd7a9f" providerId="ADAL" clId="{B2AD0EB9-AE22-441A-A696-9070B00F63DF}" dt="2019-05-02T14:36:27.630" v="842" actId="14100"/>
          <ac:spMkLst>
            <pc:docMk/>
            <pc:sldMk cId="3117824621" sldId="265"/>
            <ac:spMk id="5" creationId="{1AAF1AAD-0206-48FB-89E0-CF8DC7B8EF9F}"/>
          </ac:spMkLst>
        </pc:spChg>
        <pc:picChg chg="add mod">
          <ac:chgData name="Beniamin Bia" userId="39a36cc4-1692-4dc2-a02c-9c9ee3cd7a9f" providerId="ADAL" clId="{B2AD0EB9-AE22-441A-A696-9070B00F63DF}" dt="2019-05-02T14:36:23.418" v="841" actId="1076"/>
          <ac:picMkLst>
            <pc:docMk/>
            <pc:sldMk cId="3117824621" sldId="265"/>
            <ac:picMk id="7" creationId="{36BD15AD-767E-4B92-9BBF-88A68B1D2439}"/>
          </ac:picMkLst>
        </pc:picChg>
      </pc:sldChg>
      <pc:sldChg chg="modSp add">
        <pc:chgData name="Beniamin Bia" userId="39a36cc4-1692-4dc2-a02c-9c9ee3cd7a9f" providerId="ADAL" clId="{B2AD0EB9-AE22-441A-A696-9070B00F63DF}" dt="2019-05-02T11:13:46.877" v="195" actId="20577"/>
        <pc:sldMkLst>
          <pc:docMk/>
          <pc:sldMk cId="0" sldId="272"/>
        </pc:sldMkLst>
        <pc:spChg chg="mod">
          <ac:chgData name="Beniamin Bia" userId="39a36cc4-1692-4dc2-a02c-9c9ee3cd7a9f" providerId="ADAL" clId="{B2AD0EB9-AE22-441A-A696-9070B00F63DF}" dt="2019-05-02T11:13:46.877" v="195" actId="20577"/>
          <ac:spMkLst>
            <pc:docMk/>
            <pc:sldMk cId="0" sldId="272"/>
            <ac:spMk id="330" creationId="{00000000-0000-0000-0000-000000000000}"/>
          </ac:spMkLst>
        </pc:spChg>
      </pc:sldChg>
      <pc:sldChg chg="addSp delSp modSp add setBg">
        <pc:chgData name="Beniamin Bia" userId="39a36cc4-1692-4dc2-a02c-9c9ee3cd7a9f" providerId="ADAL" clId="{B2AD0EB9-AE22-441A-A696-9070B00F63DF}" dt="2019-05-02T14:28:55.102" v="608" actId="1076"/>
        <pc:sldMkLst>
          <pc:docMk/>
          <pc:sldMk cId="0" sldId="273"/>
        </pc:sldMkLst>
        <pc:picChg chg="mod">
          <ac:chgData name="Beniamin Bia" userId="39a36cc4-1692-4dc2-a02c-9c9ee3cd7a9f" providerId="ADAL" clId="{B2AD0EB9-AE22-441A-A696-9070B00F63DF}" dt="2019-05-02T14:27:40.315" v="600" actId="1076"/>
          <ac:picMkLst>
            <pc:docMk/>
            <pc:sldMk cId="0" sldId="273"/>
            <ac:picMk id="3" creationId="{D8C18045-58A6-4944-8C4A-3D7DF2EE7A5C}"/>
          </ac:picMkLst>
        </pc:picChg>
        <pc:picChg chg="add mod modCrop">
          <ac:chgData name="Beniamin Bia" userId="39a36cc4-1692-4dc2-a02c-9c9ee3cd7a9f" providerId="ADAL" clId="{B2AD0EB9-AE22-441A-A696-9070B00F63DF}" dt="2019-05-02T14:27:31.996" v="596" actId="1076"/>
          <ac:picMkLst>
            <pc:docMk/>
            <pc:sldMk cId="0" sldId="273"/>
            <ac:picMk id="4" creationId="{A4D0B99B-F4E7-4415-8547-8C4DCFB7C983}"/>
          </ac:picMkLst>
        </pc:picChg>
        <pc:picChg chg="mod">
          <ac:chgData name="Beniamin Bia" userId="39a36cc4-1692-4dc2-a02c-9c9ee3cd7a9f" providerId="ADAL" clId="{B2AD0EB9-AE22-441A-A696-9070B00F63DF}" dt="2019-05-02T14:27:38.835" v="599" actId="1076"/>
          <ac:picMkLst>
            <pc:docMk/>
            <pc:sldMk cId="0" sldId="273"/>
            <ac:picMk id="341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20.097" v="592" actId="478"/>
          <ac:picMkLst>
            <pc:docMk/>
            <pc:sldMk cId="0" sldId="273"/>
            <ac:picMk id="342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11.997" v="589" actId="478"/>
          <ac:picMkLst>
            <pc:docMk/>
            <pc:sldMk cId="0" sldId="273"/>
            <ac:picMk id="343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0.367" v="595" actId="1076"/>
          <ac:picMkLst>
            <pc:docMk/>
            <pc:sldMk cId="0" sldId="273"/>
            <ac:picMk id="345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4.455" v="597" actId="1076"/>
          <ac:picMkLst>
            <pc:docMk/>
            <pc:sldMk cId="0" sldId="273"/>
            <ac:picMk id="346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5:10.570" v="577" actId="478"/>
          <ac:picMkLst>
            <pc:docMk/>
            <pc:sldMk cId="0" sldId="273"/>
            <ac:picMk id="347" creationId="{00000000-0000-0000-0000-000000000000}"/>
          </ac:picMkLst>
        </pc:picChg>
        <pc:picChg chg="add mod">
          <ac:chgData name="Beniamin Bia" userId="39a36cc4-1692-4dc2-a02c-9c9ee3cd7a9f" providerId="ADAL" clId="{B2AD0EB9-AE22-441A-A696-9070B00F63DF}" dt="2019-05-02T14:28:55.102" v="608" actId="1076"/>
          <ac:picMkLst>
            <pc:docMk/>
            <pc:sldMk cId="0" sldId="273"/>
            <ac:picMk id="3074" creationId="{24135CA6-10F9-4F30-8F16-D23C0E92913F}"/>
          </ac:picMkLst>
        </pc:picChg>
      </pc:sldChg>
      <pc:sldChg chg="modSp add setBg">
        <pc:chgData name="Beniamin Bia" userId="39a36cc4-1692-4dc2-a02c-9c9ee3cd7a9f" providerId="ADAL" clId="{B2AD0EB9-AE22-441A-A696-9070B00F63DF}" dt="2019-05-02T11:42:20.516" v="576" actId="20577"/>
        <pc:sldMkLst>
          <pc:docMk/>
          <pc:sldMk cId="2351804214" sldId="275"/>
        </pc:sldMkLst>
        <pc:spChg chg="mod">
          <ac:chgData name="Beniamin Bia" userId="39a36cc4-1692-4dc2-a02c-9c9ee3cd7a9f" providerId="ADAL" clId="{B2AD0EB9-AE22-441A-A696-9070B00F63DF}" dt="2019-05-02T11:20:53.027" v="320" actId="20577"/>
          <ac:spMkLst>
            <pc:docMk/>
            <pc:sldMk cId="2351804214" sldId="275"/>
            <ac:spMk id="2" creationId="{370EF4E1-1057-4FDB-91CA-946FFF183A34}"/>
          </ac:spMkLst>
        </pc:spChg>
        <pc:spChg chg="mod">
          <ac:chgData name="Beniamin Bia" userId="39a36cc4-1692-4dc2-a02c-9c9ee3cd7a9f" providerId="ADAL" clId="{B2AD0EB9-AE22-441A-A696-9070B00F63DF}" dt="2019-05-02T11:21:02.797" v="345" actId="20577"/>
          <ac:spMkLst>
            <pc:docMk/>
            <pc:sldMk cId="2351804214" sldId="275"/>
            <ac:spMk id="5" creationId="{1E3A4B60-F588-4A55-B2EF-E13E306433EC}"/>
          </ac:spMkLst>
        </pc:spChg>
        <pc:spChg chg="mod">
          <ac:chgData name="Beniamin Bia" userId="39a36cc4-1692-4dc2-a02c-9c9ee3cd7a9f" providerId="ADAL" clId="{B2AD0EB9-AE22-441A-A696-9070B00F63DF}" dt="2019-05-02T11:21:33.866" v="378" actId="20577"/>
          <ac:spMkLst>
            <pc:docMk/>
            <pc:sldMk cId="2351804214" sldId="275"/>
            <ac:spMk id="6" creationId="{2A767988-7FE7-4CC5-9599-0286E694F1E9}"/>
          </ac:spMkLst>
        </pc:spChg>
        <pc:spChg chg="mod">
          <ac:chgData name="Beniamin Bia" userId="39a36cc4-1692-4dc2-a02c-9c9ee3cd7a9f" providerId="ADAL" clId="{B2AD0EB9-AE22-441A-A696-9070B00F63DF}" dt="2019-05-02T11:21:38.328" v="379" actId="20577"/>
          <ac:spMkLst>
            <pc:docMk/>
            <pc:sldMk cId="2351804214" sldId="275"/>
            <ac:spMk id="7" creationId="{A6C4C56A-850A-4011-8403-8039394C3029}"/>
          </ac:spMkLst>
        </pc:spChg>
        <pc:spChg chg="mod">
          <ac:chgData name="Beniamin Bia" userId="39a36cc4-1692-4dc2-a02c-9c9ee3cd7a9f" providerId="ADAL" clId="{B2AD0EB9-AE22-441A-A696-9070B00F63DF}" dt="2019-05-02T11:42:20.516" v="576" actId="20577"/>
          <ac:spMkLst>
            <pc:docMk/>
            <pc:sldMk cId="2351804214" sldId="275"/>
            <ac:spMk id="8" creationId="{F7582794-6C27-495C-9A85-505590A281A4}"/>
          </ac:spMkLst>
        </pc:spChg>
        <pc:spChg chg="mod">
          <ac:chgData name="Beniamin Bia" userId="39a36cc4-1692-4dc2-a02c-9c9ee3cd7a9f" providerId="ADAL" clId="{B2AD0EB9-AE22-441A-A696-9070B00F63DF}" dt="2019-05-02T11:22:42.120" v="491" actId="20577"/>
          <ac:spMkLst>
            <pc:docMk/>
            <pc:sldMk cId="2351804214" sldId="275"/>
            <ac:spMk id="9" creationId="{B3379F5B-6795-492B-8BC4-3A8628699096}"/>
          </ac:spMkLst>
        </pc:spChg>
        <pc:spChg chg="mod">
          <ac:chgData name="Beniamin Bia" userId="39a36cc4-1692-4dc2-a02c-9c9ee3cd7a9f" providerId="ADAL" clId="{B2AD0EB9-AE22-441A-A696-9070B00F63DF}" dt="2019-05-02T11:22:26.616" v="471" actId="14100"/>
          <ac:spMkLst>
            <pc:docMk/>
            <pc:sldMk cId="2351804214" sldId="275"/>
            <ac:spMk id="10" creationId="{461211F3-A10F-49D0-9266-E864127C95E3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1" creationId="{690C2D9E-661C-4445-965E-5EA2500A9D2C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2" creationId="{880BCA48-F66B-4DD2-8549-D9CB87C033F9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3" creationId="{42374313-3A0B-4FF3-8BD0-C2B2E73F689E}"/>
          </ac:spMkLst>
        </pc:sp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4" creationId="{86BA119B-B391-4593-BB7D-64D021D604C0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6" creationId="{4815F62A-9250-4545-8DD4-E2097444895B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8" creationId="{1DE59C25-4429-4FD8-9C2D-00D708CA4F8F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0" creationId="{ECB27ED9-1CC9-4E31-91D5-96879F28EFA8}"/>
          </ac:cxnSpMkLst>
        </pc:cxnChg>
        <pc:cxnChg chg="mod">
          <ac:chgData name="Beniamin Bia" userId="39a36cc4-1692-4dc2-a02c-9c9ee3cd7a9f" providerId="ADAL" clId="{B2AD0EB9-AE22-441A-A696-9070B00F63DF}" dt="2019-05-02T11:22:31.490" v="474" actId="14100"/>
          <ac:cxnSpMkLst>
            <pc:docMk/>
            <pc:sldMk cId="2351804214" sldId="275"/>
            <ac:cxnSpMk id="21" creationId="{50E2027E-0800-44C3-AE09-DF6DF14F96D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2" creationId="{9C1A1584-BB2B-462E-95B2-E849B49F77CE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3" creationId="{67ED4F9F-3F8D-4E13-BF8A-EE27B1881035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4" creationId="{2F28235C-10B7-4278-B80B-0DCC5E4E413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5" creationId="{1C4A855F-5C3A-4E1F-9314-4EFEB772BA61}"/>
          </ac:cxnSpMkLst>
        </pc:cxnChg>
      </pc:sldChg>
      <pc:sldChg chg="modSp add">
        <pc:chgData name="Beniamin Bia" userId="39a36cc4-1692-4dc2-a02c-9c9ee3cd7a9f" providerId="ADAL" clId="{B2AD0EB9-AE22-441A-A696-9070B00F63DF}" dt="2019-05-02T14:36:07.830" v="839" actId="6549"/>
        <pc:sldMkLst>
          <pc:docMk/>
          <pc:sldMk cId="2316292373" sldId="276"/>
        </pc:sldMkLst>
        <pc:spChg chg="mod">
          <ac:chgData name="Beniamin Bia" userId="39a36cc4-1692-4dc2-a02c-9c9ee3cd7a9f" providerId="ADAL" clId="{B2AD0EB9-AE22-441A-A696-9070B00F63DF}" dt="2019-05-02T14:35:07.534" v="679" actId="20577"/>
          <ac:spMkLst>
            <pc:docMk/>
            <pc:sldMk cId="2316292373" sldId="276"/>
            <ac:spMk id="2" creationId="{07C69651-1667-4901-A9C9-8B514D69777E}"/>
          </ac:spMkLst>
        </pc:spChg>
        <pc:spChg chg="mod">
          <ac:chgData name="Beniamin Bia" userId="39a36cc4-1692-4dc2-a02c-9c9ee3cd7a9f" providerId="ADAL" clId="{B2AD0EB9-AE22-441A-A696-9070B00F63DF}" dt="2019-05-02T14:36:07.830" v="839" actId="6549"/>
          <ac:spMkLst>
            <pc:docMk/>
            <pc:sldMk cId="2316292373" sldId="276"/>
            <ac:spMk id="3" creationId="{D48D18A9-2E45-45DD-B1D7-0008564E384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71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 processing time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5399649521723173E-2"/>
          <c:y val="0.14037250104528232"/>
          <c:w val="0.89225560090261913"/>
          <c:h val="0.697439171988013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</c:v>
                </c:pt>
              </c:strCache>
            </c:strRef>
          </c:tx>
          <c:spPr>
            <a:ln w="2871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157.97999999999999</c:v>
                </c:pt>
                <c:pt idx="1">
                  <c:v>373.4</c:v>
                </c:pt>
                <c:pt idx="2">
                  <c:v>787.4</c:v>
                </c:pt>
                <c:pt idx="3">
                  <c:v>3519.5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B9-4261-8EB6-628BCEC03C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</c:v>
                </c:pt>
              </c:strCache>
            </c:strRef>
          </c:tx>
          <c:spPr>
            <a:ln w="2871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2.68</c:v>
                </c:pt>
                <c:pt idx="1">
                  <c:v>7.86</c:v>
                </c:pt>
                <c:pt idx="2">
                  <c:v>17.55</c:v>
                </c:pt>
                <c:pt idx="3">
                  <c:v>69.67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B9-4261-8EB6-628BCEC03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9503536"/>
        <c:axId val="1"/>
      </c:lineChart>
      <c:catAx>
        <c:axId val="18495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7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503536"/>
        <c:crosses val="autoZero"/>
        <c:crossBetween val="between"/>
      </c:valAx>
      <c:spPr>
        <a:noFill/>
        <a:ln w="25525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3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72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implementation</c:v>
                </c:pt>
              </c:strCache>
            </c:strRef>
          </c:tx>
          <c:spPr>
            <a:solidFill>
              <a:srgbClr val="4472C4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34.4</c:v>
                </c:pt>
                <c:pt idx="1">
                  <c:v>36.9</c:v>
                </c:pt>
                <c:pt idx="2">
                  <c:v>39.369999999999997</c:v>
                </c:pt>
                <c:pt idx="3">
                  <c:v>39.369999999999997</c:v>
                </c:pt>
                <c:pt idx="4">
                  <c:v>42.81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B-452F-9875-C2215B789E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 implementation</c:v>
                </c:pt>
              </c:strCache>
            </c:strRef>
          </c:tx>
          <c:spPr>
            <a:solidFill>
              <a:srgbClr val="ED7D31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17.2</c:v>
                </c:pt>
                <c:pt idx="1">
                  <c:v>21.8</c:v>
                </c:pt>
                <c:pt idx="2">
                  <c:v>0.87749999999999995</c:v>
                </c:pt>
                <c:pt idx="3">
                  <c:v>0.87749999999999995</c:v>
                </c:pt>
                <c:pt idx="4">
                  <c:v>4.5975000000000001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DB-452F-9875-C2215B789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7333359"/>
        <c:axId val="1"/>
      </c:barChart>
      <c:catAx>
        <c:axId val="16173333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04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04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36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333359"/>
        <c:crosses val="autoZero"/>
        <c:crossBetween val="between"/>
      </c:valAx>
      <c:spPr>
        <a:noFill/>
        <a:ln w="25345">
          <a:noFill/>
        </a:ln>
      </c:spPr>
    </c:plotArea>
    <c:legend>
      <c:legendPos val="b"/>
      <c:overlay val="0"/>
      <c:spPr>
        <a:noFill/>
        <a:ln w="25345">
          <a:noFill/>
        </a:ln>
      </c:spPr>
      <c:txPr>
        <a:bodyPr rot="0" spcFirstLastPara="1" vertOverflow="ellipsis" vert="horz" wrap="square" anchor="ctr" anchorCtr="1"/>
        <a:lstStyle/>
        <a:p>
          <a:pPr>
            <a:defRPr sz="1194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04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71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 processing time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5399649521723173E-2"/>
          <c:y val="0.14037250104528232"/>
          <c:w val="0.89225560090261913"/>
          <c:h val="0.697439171988013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</c:v>
                </c:pt>
              </c:strCache>
            </c:strRef>
          </c:tx>
          <c:spPr>
            <a:ln w="2871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157.97999999999999</c:v>
                </c:pt>
                <c:pt idx="1">
                  <c:v>373.4</c:v>
                </c:pt>
                <c:pt idx="2">
                  <c:v>787.4</c:v>
                </c:pt>
                <c:pt idx="3">
                  <c:v>3519.5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04-4D47-A6E9-C09D6A76F5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</c:v>
                </c:pt>
              </c:strCache>
            </c:strRef>
          </c:tx>
          <c:spPr>
            <a:ln w="2871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2.68</c:v>
                </c:pt>
                <c:pt idx="1">
                  <c:v>7.86</c:v>
                </c:pt>
                <c:pt idx="2">
                  <c:v>17.55</c:v>
                </c:pt>
                <c:pt idx="3">
                  <c:v>69.67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04-4D47-A6E9-C09D6A76F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9503536"/>
        <c:axId val="1"/>
      </c:lineChart>
      <c:catAx>
        <c:axId val="18495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7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503536"/>
        <c:crosses val="autoZero"/>
        <c:crossBetween val="between"/>
      </c:valAx>
      <c:spPr>
        <a:noFill/>
        <a:ln w="25525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3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72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9FBD2-4E90-4A03-BBF8-5DB068C694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EB13CE-DA1D-4BAF-BB07-BF0D976B2FBC}">
      <dgm:prSet custT="1"/>
      <dgm:spPr/>
      <dgm:t>
        <a:bodyPr/>
        <a:lstStyle/>
        <a:p>
          <a:pPr>
            <a:defRPr cap="all"/>
          </a:pPr>
          <a:r>
            <a:rPr lang="en-US" sz="1600" dirty="0"/>
            <a:t>British Prime Minister Margaret Thatcher used this to identify the internal informer</a:t>
          </a:r>
        </a:p>
      </dgm:t>
    </dgm:pt>
    <dgm:pt modelId="{4B28CC53-C916-41BF-8D79-21EC59C7ED6B}" type="parTrans" cxnId="{C5B8A84F-91D5-488B-BB33-E30232A9543F}">
      <dgm:prSet/>
      <dgm:spPr/>
      <dgm:t>
        <a:bodyPr/>
        <a:lstStyle/>
        <a:p>
          <a:endParaRPr lang="en-US"/>
        </a:p>
      </dgm:t>
    </dgm:pt>
    <dgm:pt modelId="{8B0A2DEF-C152-48DB-8427-A6EEA7CF8561}" type="sibTrans" cxnId="{C5B8A84F-91D5-488B-BB33-E30232A9543F}">
      <dgm:prSet/>
      <dgm:spPr/>
      <dgm:t>
        <a:bodyPr/>
        <a:lstStyle/>
        <a:p>
          <a:endParaRPr lang="en-US"/>
        </a:p>
      </dgm:t>
    </dgm:pt>
    <dgm:pt modelId="{08FF484F-03BD-48AA-808D-86A516758A5D}">
      <dgm:prSet custT="1"/>
      <dgm:spPr/>
      <dgm:t>
        <a:bodyPr/>
        <a:lstStyle/>
        <a:p>
          <a:pPr>
            <a:defRPr cap="all"/>
          </a:pPr>
          <a:r>
            <a:rPr lang="en-US" sz="1600" dirty="0"/>
            <a:t>US and USSR were transmitting information about nuclear facilities on public channels without revealing the receiver location</a:t>
          </a:r>
        </a:p>
      </dgm:t>
    </dgm:pt>
    <dgm:pt modelId="{4619B3D1-7E7B-4422-A198-9AB649B45BE0}" type="parTrans" cxnId="{F17FD01A-6330-4141-8FB0-DE72E10B0A68}">
      <dgm:prSet/>
      <dgm:spPr/>
      <dgm:t>
        <a:bodyPr/>
        <a:lstStyle/>
        <a:p>
          <a:endParaRPr lang="en-US"/>
        </a:p>
      </dgm:t>
    </dgm:pt>
    <dgm:pt modelId="{1F964DA8-7233-4FF9-BB79-F6DBED9AB6EB}" type="sibTrans" cxnId="{F17FD01A-6330-4141-8FB0-DE72E10B0A68}">
      <dgm:prSet/>
      <dgm:spPr/>
      <dgm:t>
        <a:bodyPr/>
        <a:lstStyle/>
        <a:p>
          <a:endParaRPr lang="en-US"/>
        </a:p>
      </dgm:t>
    </dgm:pt>
    <dgm:pt modelId="{E79B3A98-B54B-4513-82C2-202FF8ED3587}">
      <dgm:prSet custT="1"/>
      <dgm:spPr/>
      <dgm:t>
        <a:bodyPr/>
        <a:lstStyle/>
        <a:p>
          <a:pPr>
            <a:defRPr cap="all"/>
          </a:pPr>
          <a:r>
            <a:rPr lang="en-US" sz="1800" dirty="0"/>
            <a:t>You may not be the only one reading your private messages on social media, steganography can stop it</a:t>
          </a:r>
        </a:p>
      </dgm:t>
    </dgm:pt>
    <dgm:pt modelId="{DF3CF2BB-CB12-48BE-AD98-86784D09C8FA}" type="parTrans" cxnId="{586074ED-EF58-4CFC-9BDB-425A8F5BB465}">
      <dgm:prSet/>
      <dgm:spPr/>
      <dgm:t>
        <a:bodyPr/>
        <a:lstStyle/>
        <a:p>
          <a:endParaRPr lang="en-US"/>
        </a:p>
      </dgm:t>
    </dgm:pt>
    <dgm:pt modelId="{2E6294FD-6049-46FF-90F4-589A2E70BAEE}" type="sibTrans" cxnId="{586074ED-EF58-4CFC-9BDB-425A8F5BB465}">
      <dgm:prSet/>
      <dgm:spPr/>
      <dgm:t>
        <a:bodyPr/>
        <a:lstStyle/>
        <a:p>
          <a:endParaRPr lang="en-US"/>
        </a:p>
      </dgm:t>
    </dgm:pt>
    <dgm:pt modelId="{99263F3A-03A1-4D83-9973-10581DE0F2BD}" type="pres">
      <dgm:prSet presAssocID="{FF69FBD2-4E90-4A03-BBF8-5DB068C6942B}" presName="root" presStyleCnt="0">
        <dgm:presLayoutVars>
          <dgm:dir/>
          <dgm:resizeHandles val="exact"/>
        </dgm:presLayoutVars>
      </dgm:prSet>
      <dgm:spPr/>
    </dgm:pt>
    <dgm:pt modelId="{89E218DB-281D-4F61-AF74-DC06BE50FFB2}" type="pres">
      <dgm:prSet presAssocID="{3BEB13CE-DA1D-4BAF-BB07-BF0D976B2FBC}" presName="compNode" presStyleCnt="0"/>
      <dgm:spPr/>
    </dgm:pt>
    <dgm:pt modelId="{B2A06933-DF17-432B-872A-177D285A2F54}" type="pres">
      <dgm:prSet presAssocID="{3BEB13CE-DA1D-4BAF-BB07-BF0D976B2FB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3B50A9A-D0C3-4A44-ACEA-56B0DC0FD821}" type="pres">
      <dgm:prSet presAssocID="{3BEB13CE-DA1D-4BAF-BB07-BF0D976B2F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AEFE4263-8380-478D-8BB5-BD233373E9B8}" type="pres">
      <dgm:prSet presAssocID="{3BEB13CE-DA1D-4BAF-BB07-BF0D976B2FBC}" presName="spaceRect" presStyleCnt="0"/>
      <dgm:spPr/>
    </dgm:pt>
    <dgm:pt modelId="{9668FEEF-D7B3-4397-A066-B6627ADC273D}" type="pres">
      <dgm:prSet presAssocID="{3BEB13CE-DA1D-4BAF-BB07-BF0D976B2FBC}" presName="textRect" presStyleLbl="revTx" presStyleIdx="0" presStyleCnt="3">
        <dgm:presLayoutVars>
          <dgm:chMax val="1"/>
          <dgm:chPref val="1"/>
        </dgm:presLayoutVars>
      </dgm:prSet>
      <dgm:spPr/>
    </dgm:pt>
    <dgm:pt modelId="{9CB9F5F2-CD9D-45B7-A340-2C5FC5B873C8}" type="pres">
      <dgm:prSet presAssocID="{8B0A2DEF-C152-48DB-8427-A6EEA7CF8561}" presName="sibTrans" presStyleCnt="0"/>
      <dgm:spPr/>
    </dgm:pt>
    <dgm:pt modelId="{511DD9CA-1904-4431-8B48-7B5B7C03B537}" type="pres">
      <dgm:prSet presAssocID="{08FF484F-03BD-48AA-808D-86A516758A5D}" presName="compNode" presStyleCnt="0"/>
      <dgm:spPr/>
    </dgm:pt>
    <dgm:pt modelId="{F647DF90-D1DD-4A75-B608-4048DD1ADE7C}" type="pres">
      <dgm:prSet presAssocID="{08FF484F-03BD-48AA-808D-86A516758A5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881C818-63C9-4A7F-A325-4C6F3856F7AE}" type="pres">
      <dgm:prSet presAssocID="{08FF484F-03BD-48AA-808D-86A516758A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56C7B6F1-9DF6-49D2-AB70-C5259FCAC128}" type="pres">
      <dgm:prSet presAssocID="{08FF484F-03BD-48AA-808D-86A516758A5D}" presName="spaceRect" presStyleCnt="0"/>
      <dgm:spPr/>
    </dgm:pt>
    <dgm:pt modelId="{AC8EC096-5F4C-4562-9098-CD8D7EC1436C}" type="pres">
      <dgm:prSet presAssocID="{08FF484F-03BD-48AA-808D-86A516758A5D}" presName="textRect" presStyleLbl="revTx" presStyleIdx="1" presStyleCnt="3">
        <dgm:presLayoutVars>
          <dgm:chMax val="1"/>
          <dgm:chPref val="1"/>
        </dgm:presLayoutVars>
      </dgm:prSet>
      <dgm:spPr/>
    </dgm:pt>
    <dgm:pt modelId="{660CACFA-73C0-45B2-B1EF-064CC0DB5D44}" type="pres">
      <dgm:prSet presAssocID="{1F964DA8-7233-4FF9-BB79-F6DBED9AB6EB}" presName="sibTrans" presStyleCnt="0"/>
      <dgm:spPr/>
    </dgm:pt>
    <dgm:pt modelId="{29EC7901-5AB5-4026-9D88-ABA874438B48}" type="pres">
      <dgm:prSet presAssocID="{E79B3A98-B54B-4513-82C2-202FF8ED3587}" presName="compNode" presStyleCnt="0"/>
      <dgm:spPr/>
    </dgm:pt>
    <dgm:pt modelId="{DEB65286-3977-42AD-B788-5EC0BB5CF7FD}" type="pres">
      <dgm:prSet presAssocID="{E79B3A98-B54B-4513-82C2-202FF8ED358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56836EE-EC18-435A-B0E7-EB81BDCEEC4C}" type="pres">
      <dgm:prSet presAssocID="{E79B3A98-B54B-4513-82C2-202FF8ED35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93C47D19-041B-4DAA-8F6E-E8D61521E00A}" type="pres">
      <dgm:prSet presAssocID="{E79B3A98-B54B-4513-82C2-202FF8ED3587}" presName="spaceRect" presStyleCnt="0"/>
      <dgm:spPr/>
    </dgm:pt>
    <dgm:pt modelId="{BEB52D6D-9E57-4D67-9A68-577BDB5C7FB2}" type="pres">
      <dgm:prSet presAssocID="{E79B3A98-B54B-4513-82C2-202FF8ED358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7FD01A-6330-4141-8FB0-DE72E10B0A68}" srcId="{FF69FBD2-4E90-4A03-BBF8-5DB068C6942B}" destId="{08FF484F-03BD-48AA-808D-86A516758A5D}" srcOrd="1" destOrd="0" parTransId="{4619B3D1-7E7B-4422-A198-9AB649B45BE0}" sibTransId="{1F964DA8-7233-4FF9-BB79-F6DBED9AB6EB}"/>
    <dgm:cxn modelId="{48D46B25-DF75-45B1-BF98-BE84C11A2BDF}" type="presOf" srcId="{E79B3A98-B54B-4513-82C2-202FF8ED3587}" destId="{BEB52D6D-9E57-4D67-9A68-577BDB5C7FB2}" srcOrd="0" destOrd="0" presId="urn:microsoft.com/office/officeart/2018/5/layout/IconLeafLabelList"/>
    <dgm:cxn modelId="{EDA48C34-A3F5-4152-A739-6034270454D7}" type="presOf" srcId="{3BEB13CE-DA1D-4BAF-BB07-BF0D976B2FBC}" destId="{9668FEEF-D7B3-4397-A066-B6627ADC273D}" srcOrd="0" destOrd="0" presId="urn:microsoft.com/office/officeart/2018/5/layout/IconLeafLabelList"/>
    <dgm:cxn modelId="{C5B8A84F-91D5-488B-BB33-E30232A9543F}" srcId="{FF69FBD2-4E90-4A03-BBF8-5DB068C6942B}" destId="{3BEB13CE-DA1D-4BAF-BB07-BF0D976B2FBC}" srcOrd="0" destOrd="0" parTransId="{4B28CC53-C916-41BF-8D79-21EC59C7ED6B}" sibTransId="{8B0A2DEF-C152-48DB-8427-A6EEA7CF8561}"/>
    <dgm:cxn modelId="{87BF207C-B927-4A1F-B53F-08F55C058056}" type="presOf" srcId="{FF69FBD2-4E90-4A03-BBF8-5DB068C6942B}" destId="{99263F3A-03A1-4D83-9973-10581DE0F2BD}" srcOrd="0" destOrd="0" presId="urn:microsoft.com/office/officeart/2018/5/layout/IconLeafLabelList"/>
    <dgm:cxn modelId="{681B0ED3-D2A9-4E35-832B-65CF2B4730F5}" type="presOf" srcId="{08FF484F-03BD-48AA-808D-86A516758A5D}" destId="{AC8EC096-5F4C-4562-9098-CD8D7EC1436C}" srcOrd="0" destOrd="0" presId="urn:microsoft.com/office/officeart/2018/5/layout/IconLeafLabelList"/>
    <dgm:cxn modelId="{586074ED-EF58-4CFC-9BDB-425A8F5BB465}" srcId="{FF69FBD2-4E90-4A03-BBF8-5DB068C6942B}" destId="{E79B3A98-B54B-4513-82C2-202FF8ED3587}" srcOrd="2" destOrd="0" parTransId="{DF3CF2BB-CB12-48BE-AD98-86784D09C8FA}" sibTransId="{2E6294FD-6049-46FF-90F4-589A2E70BAEE}"/>
    <dgm:cxn modelId="{A538278A-0EC9-4360-BD53-6705C74D96FE}" type="presParOf" srcId="{99263F3A-03A1-4D83-9973-10581DE0F2BD}" destId="{89E218DB-281D-4F61-AF74-DC06BE50FFB2}" srcOrd="0" destOrd="0" presId="urn:microsoft.com/office/officeart/2018/5/layout/IconLeafLabelList"/>
    <dgm:cxn modelId="{18991D8A-762E-48E6-9C23-71F702C81398}" type="presParOf" srcId="{89E218DB-281D-4F61-AF74-DC06BE50FFB2}" destId="{B2A06933-DF17-432B-872A-177D285A2F54}" srcOrd="0" destOrd="0" presId="urn:microsoft.com/office/officeart/2018/5/layout/IconLeafLabelList"/>
    <dgm:cxn modelId="{B08A65E9-46DB-4EA9-B212-7455BC513CD9}" type="presParOf" srcId="{89E218DB-281D-4F61-AF74-DC06BE50FFB2}" destId="{F3B50A9A-D0C3-4A44-ACEA-56B0DC0FD821}" srcOrd="1" destOrd="0" presId="urn:microsoft.com/office/officeart/2018/5/layout/IconLeafLabelList"/>
    <dgm:cxn modelId="{7CD86A16-2191-402F-88D1-68EB56CE3AED}" type="presParOf" srcId="{89E218DB-281D-4F61-AF74-DC06BE50FFB2}" destId="{AEFE4263-8380-478D-8BB5-BD233373E9B8}" srcOrd="2" destOrd="0" presId="urn:microsoft.com/office/officeart/2018/5/layout/IconLeafLabelList"/>
    <dgm:cxn modelId="{6685998B-A14F-44E6-B276-A1E62E65D26C}" type="presParOf" srcId="{89E218DB-281D-4F61-AF74-DC06BE50FFB2}" destId="{9668FEEF-D7B3-4397-A066-B6627ADC273D}" srcOrd="3" destOrd="0" presId="urn:microsoft.com/office/officeart/2018/5/layout/IconLeafLabelList"/>
    <dgm:cxn modelId="{59B28FA2-5462-4868-A9EA-B4359E5FC466}" type="presParOf" srcId="{99263F3A-03A1-4D83-9973-10581DE0F2BD}" destId="{9CB9F5F2-CD9D-45B7-A340-2C5FC5B873C8}" srcOrd="1" destOrd="0" presId="urn:microsoft.com/office/officeart/2018/5/layout/IconLeafLabelList"/>
    <dgm:cxn modelId="{689D2D1E-DE71-4AFB-8FFD-10D666B6DEC7}" type="presParOf" srcId="{99263F3A-03A1-4D83-9973-10581DE0F2BD}" destId="{511DD9CA-1904-4431-8B48-7B5B7C03B537}" srcOrd="2" destOrd="0" presId="urn:microsoft.com/office/officeart/2018/5/layout/IconLeafLabelList"/>
    <dgm:cxn modelId="{0A5F980C-57AC-4C8D-A344-A8E6AD06A197}" type="presParOf" srcId="{511DD9CA-1904-4431-8B48-7B5B7C03B537}" destId="{F647DF90-D1DD-4A75-B608-4048DD1ADE7C}" srcOrd="0" destOrd="0" presId="urn:microsoft.com/office/officeart/2018/5/layout/IconLeafLabelList"/>
    <dgm:cxn modelId="{0BC3CD34-6DFA-4126-9276-8886FC16F504}" type="presParOf" srcId="{511DD9CA-1904-4431-8B48-7B5B7C03B537}" destId="{0881C818-63C9-4A7F-A325-4C6F3856F7AE}" srcOrd="1" destOrd="0" presId="urn:microsoft.com/office/officeart/2018/5/layout/IconLeafLabelList"/>
    <dgm:cxn modelId="{308B6AEF-CD93-49C5-97F4-DD5F14D81C5A}" type="presParOf" srcId="{511DD9CA-1904-4431-8B48-7B5B7C03B537}" destId="{56C7B6F1-9DF6-49D2-AB70-C5259FCAC128}" srcOrd="2" destOrd="0" presId="urn:microsoft.com/office/officeart/2018/5/layout/IconLeafLabelList"/>
    <dgm:cxn modelId="{50670599-3912-4818-A25B-E7E09876685C}" type="presParOf" srcId="{511DD9CA-1904-4431-8B48-7B5B7C03B537}" destId="{AC8EC096-5F4C-4562-9098-CD8D7EC1436C}" srcOrd="3" destOrd="0" presId="urn:microsoft.com/office/officeart/2018/5/layout/IconLeafLabelList"/>
    <dgm:cxn modelId="{D5A70F9B-91F5-47CE-807E-1D36AB0E376A}" type="presParOf" srcId="{99263F3A-03A1-4D83-9973-10581DE0F2BD}" destId="{660CACFA-73C0-45B2-B1EF-064CC0DB5D44}" srcOrd="3" destOrd="0" presId="urn:microsoft.com/office/officeart/2018/5/layout/IconLeafLabelList"/>
    <dgm:cxn modelId="{C10F897C-F407-4977-A937-E0203E5999C3}" type="presParOf" srcId="{99263F3A-03A1-4D83-9973-10581DE0F2BD}" destId="{29EC7901-5AB5-4026-9D88-ABA874438B48}" srcOrd="4" destOrd="0" presId="urn:microsoft.com/office/officeart/2018/5/layout/IconLeafLabelList"/>
    <dgm:cxn modelId="{C5D7B12D-FE60-48AC-9040-DAAB5B98C76D}" type="presParOf" srcId="{29EC7901-5AB5-4026-9D88-ABA874438B48}" destId="{DEB65286-3977-42AD-B788-5EC0BB5CF7FD}" srcOrd="0" destOrd="0" presId="urn:microsoft.com/office/officeart/2018/5/layout/IconLeafLabelList"/>
    <dgm:cxn modelId="{F9D1A5FB-F751-4B30-BD65-5174A27FE25B}" type="presParOf" srcId="{29EC7901-5AB5-4026-9D88-ABA874438B48}" destId="{A56836EE-EC18-435A-B0E7-EB81BDCEEC4C}" srcOrd="1" destOrd="0" presId="urn:microsoft.com/office/officeart/2018/5/layout/IconLeafLabelList"/>
    <dgm:cxn modelId="{A77ECA0D-0CA0-4895-BF10-6D9C9E01C579}" type="presParOf" srcId="{29EC7901-5AB5-4026-9D88-ABA874438B48}" destId="{93C47D19-041B-4DAA-8F6E-E8D61521E00A}" srcOrd="2" destOrd="0" presId="urn:microsoft.com/office/officeart/2018/5/layout/IconLeafLabelList"/>
    <dgm:cxn modelId="{50444843-A5AB-4C7A-896C-761C2D6DA17E}" type="presParOf" srcId="{29EC7901-5AB5-4026-9D88-ABA874438B48}" destId="{BEB52D6D-9E57-4D67-9A68-577BDB5C7FB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F06EC7-D6C1-4422-B387-F186235ACD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6F5773-8FE2-40BC-B527-3968883B623A}">
      <dgm:prSet/>
      <dgm:spPr/>
      <dgm:t>
        <a:bodyPr/>
        <a:lstStyle/>
        <a:p>
          <a:r>
            <a:rPr lang="en-US"/>
            <a:t>Web server running on Linux</a:t>
          </a:r>
        </a:p>
      </dgm:t>
    </dgm:pt>
    <dgm:pt modelId="{A650F31D-5057-4AE1-BFA1-AC8354A857C6}" type="parTrans" cxnId="{EC32FB9A-AF62-4123-9FA6-512646E3E645}">
      <dgm:prSet/>
      <dgm:spPr/>
      <dgm:t>
        <a:bodyPr/>
        <a:lstStyle/>
        <a:p>
          <a:endParaRPr lang="en-US"/>
        </a:p>
      </dgm:t>
    </dgm:pt>
    <dgm:pt modelId="{9CEE49E0-448D-4D1F-B58C-9BA02AFC6454}" type="sibTrans" cxnId="{EC32FB9A-AF62-4123-9FA6-512646E3E645}">
      <dgm:prSet/>
      <dgm:spPr/>
      <dgm:t>
        <a:bodyPr/>
        <a:lstStyle/>
        <a:p>
          <a:endParaRPr lang="en-US"/>
        </a:p>
      </dgm:t>
    </dgm:pt>
    <dgm:pt modelId="{1359D954-9805-4CC1-9639-B328B7B377ED}">
      <dgm:prSet/>
      <dgm:spPr/>
      <dgm:t>
        <a:bodyPr/>
        <a:lstStyle/>
        <a:p>
          <a:r>
            <a:rPr lang="en-US"/>
            <a:t>Highly scalable</a:t>
          </a:r>
        </a:p>
      </dgm:t>
    </dgm:pt>
    <dgm:pt modelId="{1AC04ACA-BE40-4D80-920F-D2499C5334F0}" type="parTrans" cxnId="{7345C0E2-1967-43CA-AD53-88E73DB5A6D9}">
      <dgm:prSet/>
      <dgm:spPr/>
      <dgm:t>
        <a:bodyPr/>
        <a:lstStyle/>
        <a:p>
          <a:endParaRPr lang="en-US"/>
        </a:p>
      </dgm:t>
    </dgm:pt>
    <dgm:pt modelId="{23E4C493-A599-4725-87C6-A02A34EABEA4}" type="sibTrans" cxnId="{7345C0E2-1967-43CA-AD53-88E73DB5A6D9}">
      <dgm:prSet/>
      <dgm:spPr/>
      <dgm:t>
        <a:bodyPr/>
        <a:lstStyle/>
        <a:p>
          <a:endParaRPr lang="en-US"/>
        </a:p>
      </dgm:t>
    </dgm:pt>
    <dgm:pt modelId="{A45A6633-04FC-4594-8B53-27D7BBB84C27}">
      <dgm:prSet/>
      <dgm:spPr/>
      <dgm:t>
        <a:bodyPr/>
        <a:lstStyle/>
        <a:p>
          <a:r>
            <a:rPr lang="en-US"/>
            <a:t>Custom Linux Kernel drivers developed for hardware components</a:t>
          </a:r>
        </a:p>
      </dgm:t>
    </dgm:pt>
    <dgm:pt modelId="{82C12665-B152-4188-A231-A241E3FD88C6}" type="parTrans" cxnId="{79A1B260-6C47-4D42-88F2-9D7658521336}">
      <dgm:prSet/>
      <dgm:spPr/>
      <dgm:t>
        <a:bodyPr/>
        <a:lstStyle/>
        <a:p>
          <a:endParaRPr lang="en-US"/>
        </a:p>
      </dgm:t>
    </dgm:pt>
    <dgm:pt modelId="{8195BDBF-7E57-4D8E-BB46-C86718C4D179}" type="sibTrans" cxnId="{79A1B260-6C47-4D42-88F2-9D7658521336}">
      <dgm:prSet/>
      <dgm:spPr/>
      <dgm:t>
        <a:bodyPr/>
        <a:lstStyle/>
        <a:p>
          <a:endParaRPr lang="en-US"/>
        </a:p>
      </dgm:t>
    </dgm:pt>
    <dgm:pt modelId="{F4130180-1AAD-4AD4-9E90-8E95D15EE568}" type="pres">
      <dgm:prSet presAssocID="{2CF06EC7-D6C1-4422-B387-F186235ACDCD}" presName="root" presStyleCnt="0">
        <dgm:presLayoutVars>
          <dgm:dir/>
          <dgm:resizeHandles val="exact"/>
        </dgm:presLayoutVars>
      </dgm:prSet>
      <dgm:spPr/>
    </dgm:pt>
    <dgm:pt modelId="{A26E6D56-9ACC-4813-81FE-5ED2EF8662CE}" type="pres">
      <dgm:prSet presAssocID="{346F5773-8FE2-40BC-B527-3968883B623A}" presName="compNode" presStyleCnt="0"/>
      <dgm:spPr/>
    </dgm:pt>
    <dgm:pt modelId="{53BE70CA-91D0-4918-B74E-79BA14F4FF12}" type="pres">
      <dgm:prSet presAssocID="{346F5773-8FE2-40BC-B527-3968883B623A}" presName="bgRect" presStyleLbl="bgShp" presStyleIdx="0" presStyleCnt="3"/>
      <dgm:spPr/>
    </dgm:pt>
    <dgm:pt modelId="{C104B0AE-9C62-4A72-B878-9B90499B73C9}" type="pres">
      <dgm:prSet presAssocID="{346F5773-8FE2-40BC-B527-3968883B62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0C3A2DB-A670-4A99-BB37-EF7F9C04800F}" type="pres">
      <dgm:prSet presAssocID="{346F5773-8FE2-40BC-B527-3968883B623A}" presName="spaceRect" presStyleCnt="0"/>
      <dgm:spPr/>
    </dgm:pt>
    <dgm:pt modelId="{0B64A857-0E25-4EBB-BE5F-8D0A7A2E23BA}" type="pres">
      <dgm:prSet presAssocID="{346F5773-8FE2-40BC-B527-3968883B623A}" presName="parTx" presStyleLbl="revTx" presStyleIdx="0" presStyleCnt="3">
        <dgm:presLayoutVars>
          <dgm:chMax val="0"/>
          <dgm:chPref val="0"/>
        </dgm:presLayoutVars>
      </dgm:prSet>
      <dgm:spPr/>
    </dgm:pt>
    <dgm:pt modelId="{0D1A7950-2EB0-4277-BE5F-178C9C49A1A9}" type="pres">
      <dgm:prSet presAssocID="{9CEE49E0-448D-4D1F-B58C-9BA02AFC6454}" presName="sibTrans" presStyleCnt="0"/>
      <dgm:spPr/>
    </dgm:pt>
    <dgm:pt modelId="{BB47ABC0-D962-48E6-A27C-86D47FD0FF8E}" type="pres">
      <dgm:prSet presAssocID="{1359D954-9805-4CC1-9639-B328B7B377ED}" presName="compNode" presStyleCnt="0"/>
      <dgm:spPr/>
    </dgm:pt>
    <dgm:pt modelId="{38F210EA-638C-4332-AE85-41AB6C51AEBB}" type="pres">
      <dgm:prSet presAssocID="{1359D954-9805-4CC1-9639-B328B7B377ED}" presName="bgRect" presStyleLbl="bgShp" presStyleIdx="1" presStyleCnt="3"/>
      <dgm:spPr/>
    </dgm:pt>
    <dgm:pt modelId="{5BCBCF4A-751A-45C9-866E-C2F3F6E54183}" type="pres">
      <dgm:prSet presAssocID="{1359D954-9805-4CC1-9639-B328B7B377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4D4BF3B-F4E9-43B6-9506-ED2EEEB35D10}" type="pres">
      <dgm:prSet presAssocID="{1359D954-9805-4CC1-9639-B328B7B377ED}" presName="spaceRect" presStyleCnt="0"/>
      <dgm:spPr/>
    </dgm:pt>
    <dgm:pt modelId="{22BA8035-B535-4E74-840B-E2737420C214}" type="pres">
      <dgm:prSet presAssocID="{1359D954-9805-4CC1-9639-B328B7B377ED}" presName="parTx" presStyleLbl="revTx" presStyleIdx="1" presStyleCnt="3">
        <dgm:presLayoutVars>
          <dgm:chMax val="0"/>
          <dgm:chPref val="0"/>
        </dgm:presLayoutVars>
      </dgm:prSet>
      <dgm:spPr/>
    </dgm:pt>
    <dgm:pt modelId="{EDC17B44-CF14-471B-9333-1B79BB7D8BF1}" type="pres">
      <dgm:prSet presAssocID="{23E4C493-A599-4725-87C6-A02A34EABEA4}" presName="sibTrans" presStyleCnt="0"/>
      <dgm:spPr/>
    </dgm:pt>
    <dgm:pt modelId="{DC91759D-E28F-4F6D-B023-E618C24FD9BF}" type="pres">
      <dgm:prSet presAssocID="{A45A6633-04FC-4594-8B53-27D7BBB84C27}" presName="compNode" presStyleCnt="0"/>
      <dgm:spPr/>
    </dgm:pt>
    <dgm:pt modelId="{4F59AF1F-03F9-42A7-A657-86BB5A1CF607}" type="pres">
      <dgm:prSet presAssocID="{A45A6633-04FC-4594-8B53-27D7BBB84C27}" presName="bgRect" presStyleLbl="bgShp" presStyleIdx="2" presStyleCnt="3"/>
      <dgm:spPr/>
    </dgm:pt>
    <dgm:pt modelId="{EEC0EB26-CBEC-4F5E-B46C-41297344EFE3}" type="pres">
      <dgm:prSet presAssocID="{A45A6633-04FC-4594-8B53-27D7BBB84C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C215C3A-FCE8-4DBC-BDF9-F3AC64B663AB}" type="pres">
      <dgm:prSet presAssocID="{A45A6633-04FC-4594-8B53-27D7BBB84C27}" presName="spaceRect" presStyleCnt="0"/>
      <dgm:spPr/>
    </dgm:pt>
    <dgm:pt modelId="{F6C81ECA-F303-44D5-96BA-9740B9689002}" type="pres">
      <dgm:prSet presAssocID="{A45A6633-04FC-4594-8B53-27D7BBB84C2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7F51003-75EE-4D82-9F4A-950A7537212A}" type="presOf" srcId="{A45A6633-04FC-4594-8B53-27D7BBB84C27}" destId="{F6C81ECA-F303-44D5-96BA-9740B9689002}" srcOrd="0" destOrd="0" presId="urn:microsoft.com/office/officeart/2018/2/layout/IconVerticalSolidList"/>
    <dgm:cxn modelId="{8FF9FB3C-435A-4111-80ED-021B5D749A6C}" type="presOf" srcId="{1359D954-9805-4CC1-9639-B328B7B377ED}" destId="{22BA8035-B535-4E74-840B-E2737420C214}" srcOrd="0" destOrd="0" presId="urn:microsoft.com/office/officeart/2018/2/layout/IconVerticalSolidList"/>
    <dgm:cxn modelId="{79A1B260-6C47-4D42-88F2-9D7658521336}" srcId="{2CF06EC7-D6C1-4422-B387-F186235ACDCD}" destId="{A45A6633-04FC-4594-8B53-27D7BBB84C27}" srcOrd="2" destOrd="0" parTransId="{82C12665-B152-4188-A231-A241E3FD88C6}" sibTransId="{8195BDBF-7E57-4D8E-BB46-C86718C4D179}"/>
    <dgm:cxn modelId="{EC32FB9A-AF62-4123-9FA6-512646E3E645}" srcId="{2CF06EC7-D6C1-4422-B387-F186235ACDCD}" destId="{346F5773-8FE2-40BC-B527-3968883B623A}" srcOrd="0" destOrd="0" parTransId="{A650F31D-5057-4AE1-BFA1-AC8354A857C6}" sibTransId="{9CEE49E0-448D-4D1F-B58C-9BA02AFC6454}"/>
    <dgm:cxn modelId="{347C49BF-874B-46C1-A431-FA51B22DC82F}" type="presOf" srcId="{2CF06EC7-D6C1-4422-B387-F186235ACDCD}" destId="{F4130180-1AAD-4AD4-9E90-8E95D15EE568}" srcOrd="0" destOrd="0" presId="urn:microsoft.com/office/officeart/2018/2/layout/IconVerticalSolidList"/>
    <dgm:cxn modelId="{7345C0E2-1967-43CA-AD53-88E73DB5A6D9}" srcId="{2CF06EC7-D6C1-4422-B387-F186235ACDCD}" destId="{1359D954-9805-4CC1-9639-B328B7B377ED}" srcOrd="1" destOrd="0" parTransId="{1AC04ACA-BE40-4D80-920F-D2499C5334F0}" sibTransId="{23E4C493-A599-4725-87C6-A02A34EABEA4}"/>
    <dgm:cxn modelId="{8B7CAFF2-AFA0-44C8-8EC8-22D9A2F2D91E}" type="presOf" srcId="{346F5773-8FE2-40BC-B527-3968883B623A}" destId="{0B64A857-0E25-4EBB-BE5F-8D0A7A2E23BA}" srcOrd="0" destOrd="0" presId="urn:microsoft.com/office/officeart/2018/2/layout/IconVerticalSolidList"/>
    <dgm:cxn modelId="{F7A180AA-59D0-4C28-9487-CCD32DADBEDD}" type="presParOf" srcId="{F4130180-1AAD-4AD4-9E90-8E95D15EE568}" destId="{A26E6D56-9ACC-4813-81FE-5ED2EF8662CE}" srcOrd="0" destOrd="0" presId="urn:microsoft.com/office/officeart/2018/2/layout/IconVerticalSolidList"/>
    <dgm:cxn modelId="{26484808-7BA4-4B2F-B470-CF50DAC53FB2}" type="presParOf" srcId="{A26E6D56-9ACC-4813-81FE-5ED2EF8662CE}" destId="{53BE70CA-91D0-4918-B74E-79BA14F4FF12}" srcOrd="0" destOrd="0" presId="urn:microsoft.com/office/officeart/2018/2/layout/IconVerticalSolidList"/>
    <dgm:cxn modelId="{59607DCA-26F9-4DA1-87F3-6B6B9B2F88D1}" type="presParOf" srcId="{A26E6D56-9ACC-4813-81FE-5ED2EF8662CE}" destId="{C104B0AE-9C62-4A72-B878-9B90499B73C9}" srcOrd="1" destOrd="0" presId="urn:microsoft.com/office/officeart/2018/2/layout/IconVerticalSolidList"/>
    <dgm:cxn modelId="{F31AFE45-C12C-4832-89B6-2636CCD8B8AC}" type="presParOf" srcId="{A26E6D56-9ACC-4813-81FE-5ED2EF8662CE}" destId="{30C3A2DB-A670-4A99-BB37-EF7F9C04800F}" srcOrd="2" destOrd="0" presId="urn:microsoft.com/office/officeart/2018/2/layout/IconVerticalSolidList"/>
    <dgm:cxn modelId="{73E21EFF-BDE9-41B6-8127-061F13276C2F}" type="presParOf" srcId="{A26E6D56-9ACC-4813-81FE-5ED2EF8662CE}" destId="{0B64A857-0E25-4EBB-BE5F-8D0A7A2E23BA}" srcOrd="3" destOrd="0" presId="urn:microsoft.com/office/officeart/2018/2/layout/IconVerticalSolidList"/>
    <dgm:cxn modelId="{89F26E48-C1D9-494D-9BC4-2AE8D9FEF157}" type="presParOf" srcId="{F4130180-1AAD-4AD4-9E90-8E95D15EE568}" destId="{0D1A7950-2EB0-4277-BE5F-178C9C49A1A9}" srcOrd="1" destOrd="0" presId="urn:microsoft.com/office/officeart/2018/2/layout/IconVerticalSolidList"/>
    <dgm:cxn modelId="{6CDED744-32E9-4A4D-B7B6-13B07B34468E}" type="presParOf" srcId="{F4130180-1AAD-4AD4-9E90-8E95D15EE568}" destId="{BB47ABC0-D962-48E6-A27C-86D47FD0FF8E}" srcOrd="2" destOrd="0" presId="urn:microsoft.com/office/officeart/2018/2/layout/IconVerticalSolidList"/>
    <dgm:cxn modelId="{611B3239-2887-4AB3-90CD-8E673166EF14}" type="presParOf" srcId="{BB47ABC0-D962-48E6-A27C-86D47FD0FF8E}" destId="{38F210EA-638C-4332-AE85-41AB6C51AEBB}" srcOrd="0" destOrd="0" presId="urn:microsoft.com/office/officeart/2018/2/layout/IconVerticalSolidList"/>
    <dgm:cxn modelId="{7AD59622-59B8-46B4-BFD1-64D4E7AE23AE}" type="presParOf" srcId="{BB47ABC0-D962-48E6-A27C-86D47FD0FF8E}" destId="{5BCBCF4A-751A-45C9-866E-C2F3F6E54183}" srcOrd="1" destOrd="0" presId="urn:microsoft.com/office/officeart/2018/2/layout/IconVerticalSolidList"/>
    <dgm:cxn modelId="{6C65360E-9830-4098-A5C0-5F4ADE1506C8}" type="presParOf" srcId="{BB47ABC0-D962-48E6-A27C-86D47FD0FF8E}" destId="{04D4BF3B-F4E9-43B6-9506-ED2EEEB35D10}" srcOrd="2" destOrd="0" presId="urn:microsoft.com/office/officeart/2018/2/layout/IconVerticalSolidList"/>
    <dgm:cxn modelId="{48BB6F93-22F1-415A-A3F1-18F50DD2CC70}" type="presParOf" srcId="{BB47ABC0-D962-48E6-A27C-86D47FD0FF8E}" destId="{22BA8035-B535-4E74-840B-E2737420C214}" srcOrd="3" destOrd="0" presId="urn:microsoft.com/office/officeart/2018/2/layout/IconVerticalSolidList"/>
    <dgm:cxn modelId="{2BAA6A78-B48A-4CAE-ABCE-D89D3709A424}" type="presParOf" srcId="{F4130180-1AAD-4AD4-9E90-8E95D15EE568}" destId="{EDC17B44-CF14-471B-9333-1B79BB7D8BF1}" srcOrd="3" destOrd="0" presId="urn:microsoft.com/office/officeart/2018/2/layout/IconVerticalSolidList"/>
    <dgm:cxn modelId="{543C4776-9D64-4727-BE1A-44F44D95409E}" type="presParOf" srcId="{F4130180-1AAD-4AD4-9E90-8E95D15EE568}" destId="{DC91759D-E28F-4F6D-B023-E618C24FD9BF}" srcOrd="4" destOrd="0" presId="urn:microsoft.com/office/officeart/2018/2/layout/IconVerticalSolidList"/>
    <dgm:cxn modelId="{80C277FA-9155-45CC-B0EC-57D5CF04ACE1}" type="presParOf" srcId="{DC91759D-E28F-4F6D-B023-E618C24FD9BF}" destId="{4F59AF1F-03F9-42A7-A657-86BB5A1CF607}" srcOrd="0" destOrd="0" presId="urn:microsoft.com/office/officeart/2018/2/layout/IconVerticalSolidList"/>
    <dgm:cxn modelId="{72C24F48-129D-4C61-900B-9B7FFCFB78CA}" type="presParOf" srcId="{DC91759D-E28F-4F6D-B023-E618C24FD9BF}" destId="{EEC0EB26-CBEC-4F5E-B46C-41297344EFE3}" srcOrd="1" destOrd="0" presId="urn:microsoft.com/office/officeart/2018/2/layout/IconVerticalSolidList"/>
    <dgm:cxn modelId="{059CAAFE-2687-4F41-B4B3-B507A3BA77DA}" type="presParOf" srcId="{DC91759D-E28F-4F6D-B023-E618C24FD9BF}" destId="{2C215C3A-FCE8-4DBC-BDF9-F3AC64B663AB}" srcOrd="2" destOrd="0" presId="urn:microsoft.com/office/officeart/2018/2/layout/IconVerticalSolidList"/>
    <dgm:cxn modelId="{413990E5-566D-453C-843A-B731E899113B}" type="presParOf" srcId="{DC91759D-E28F-4F6D-B023-E618C24FD9BF}" destId="{F6C81ECA-F303-44D5-96BA-9740B96890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5149F4-EDF0-4044-8BAE-4BFCDC0E9A7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003DB90-6A51-49F5-9EA6-8A96BFCE4D1A}">
      <dgm:prSet/>
      <dgm:spPr/>
      <dgm:t>
        <a:bodyPr/>
        <a:lstStyle/>
        <a:p>
          <a:r>
            <a:rPr lang="en-GB"/>
            <a:t>Parallelization more the encryption and decryption to get better performances</a:t>
          </a:r>
          <a:endParaRPr lang="en-US"/>
        </a:p>
      </dgm:t>
    </dgm:pt>
    <dgm:pt modelId="{FD58DF11-B601-421C-8B8F-7DDB88576715}" type="parTrans" cxnId="{95DA65DD-6B85-491A-A886-766C1C2BB8F3}">
      <dgm:prSet/>
      <dgm:spPr/>
      <dgm:t>
        <a:bodyPr/>
        <a:lstStyle/>
        <a:p>
          <a:endParaRPr lang="en-US"/>
        </a:p>
      </dgm:t>
    </dgm:pt>
    <dgm:pt modelId="{A250D115-7FB2-4B38-A85C-085226EC8261}" type="sibTrans" cxnId="{95DA65DD-6B85-491A-A886-766C1C2BB8F3}">
      <dgm:prSet/>
      <dgm:spPr/>
      <dgm:t>
        <a:bodyPr/>
        <a:lstStyle/>
        <a:p>
          <a:endParaRPr lang="en-US"/>
        </a:p>
      </dgm:t>
    </dgm:pt>
    <dgm:pt modelId="{38FE0DDB-A1D4-4723-90B8-3A679C2BCF1C}">
      <dgm:prSet/>
      <dgm:spPr/>
      <dgm:t>
        <a:bodyPr/>
        <a:lstStyle/>
        <a:p>
          <a:r>
            <a:rPr lang="en-GB"/>
            <a:t>Optimize architecture </a:t>
          </a:r>
          <a:endParaRPr lang="en-US"/>
        </a:p>
      </dgm:t>
    </dgm:pt>
    <dgm:pt modelId="{C7AD8159-2E78-49A0-9FF7-FEC432AF7F7E}" type="parTrans" cxnId="{CBB7D605-0E65-40ED-8DD7-3E32D7B51D57}">
      <dgm:prSet/>
      <dgm:spPr/>
      <dgm:t>
        <a:bodyPr/>
        <a:lstStyle/>
        <a:p>
          <a:endParaRPr lang="en-US"/>
        </a:p>
      </dgm:t>
    </dgm:pt>
    <dgm:pt modelId="{EC999E7D-F690-4129-B847-9FB24560B3E3}" type="sibTrans" cxnId="{CBB7D605-0E65-40ED-8DD7-3E32D7B51D57}">
      <dgm:prSet/>
      <dgm:spPr/>
      <dgm:t>
        <a:bodyPr/>
        <a:lstStyle/>
        <a:p>
          <a:endParaRPr lang="en-US"/>
        </a:p>
      </dgm:t>
    </dgm:pt>
    <dgm:pt modelId="{52967387-FEAC-4D4C-A8C9-9DE034F15874}">
      <dgm:prSet/>
      <dgm:spPr/>
      <dgm:t>
        <a:bodyPr/>
        <a:lstStyle/>
        <a:p>
          <a:r>
            <a:rPr lang="en-GB"/>
            <a:t>Accelerate multiple video algorithms </a:t>
          </a:r>
          <a:endParaRPr lang="en-US"/>
        </a:p>
      </dgm:t>
    </dgm:pt>
    <dgm:pt modelId="{12AFCEBD-D1CC-4018-82B0-DF981470AB6B}" type="parTrans" cxnId="{CDD1A862-878E-4036-B2FC-A701C4F229ED}">
      <dgm:prSet/>
      <dgm:spPr/>
      <dgm:t>
        <a:bodyPr/>
        <a:lstStyle/>
        <a:p>
          <a:endParaRPr lang="en-US"/>
        </a:p>
      </dgm:t>
    </dgm:pt>
    <dgm:pt modelId="{F91039D3-992A-416D-A813-F9998B5F066D}" type="sibTrans" cxnId="{CDD1A862-878E-4036-B2FC-A701C4F229ED}">
      <dgm:prSet/>
      <dgm:spPr/>
      <dgm:t>
        <a:bodyPr/>
        <a:lstStyle/>
        <a:p>
          <a:endParaRPr lang="en-US"/>
        </a:p>
      </dgm:t>
    </dgm:pt>
    <dgm:pt modelId="{B85156D1-1195-4B7A-8177-CA6C3351E44D}" type="pres">
      <dgm:prSet presAssocID="{AB5149F4-EDF0-4044-8BAE-4BFCDC0E9A7F}" presName="diagram" presStyleCnt="0">
        <dgm:presLayoutVars>
          <dgm:dir/>
          <dgm:resizeHandles val="exact"/>
        </dgm:presLayoutVars>
      </dgm:prSet>
      <dgm:spPr/>
    </dgm:pt>
    <dgm:pt modelId="{D4FCECF9-77D4-4788-AFC5-1E32C359BEA6}" type="pres">
      <dgm:prSet presAssocID="{7003DB90-6A51-49F5-9EA6-8A96BFCE4D1A}" presName="node" presStyleLbl="node1" presStyleIdx="0" presStyleCnt="3">
        <dgm:presLayoutVars>
          <dgm:bulletEnabled val="1"/>
        </dgm:presLayoutVars>
      </dgm:prSet>
      <dgm:spPr/>
    </dgm:pt>
    <dgm:pt modelId="{8BC99F79-3FCA-445A-BAB4-3834736E7077}" type="pres">
      <dgm:prSet presAssocID="{A250D115-7FB2-4B38-A85C-085226EC8261}" presName="sibTrans" presStyleCnt="0"/>
      <dgm:spPr/>
    </dgm:pt>
    <dgm:pt modelId="{4F4DDE9B-E1C5-4047-8AE4-842CA4BB7377}" type="pres">
      <dgm:prSet presAssocID="{38FE0DDB-A1D4-4723-90B8-3A679C2BCF1C}" presName="node" presStyleLbl="node1" presStyleIdx="1" presStyleCnt="3">
        <dgm:presLayoutVars>
          <dgm:bulletEnabled val="1"/>
        </dgm:presLayoutVars>
      </dgm:prSet>
      <dgm:spPr/>
    </dgm:pt>
    <dgm:pt modelId="{2C1A064C-8BCE-4CC2-AFF1-2F4EE8103B9F}" type="pres">
      <dgm:prSet presAssocID="{EC999E7D-F690-4129-B847-9FB24560B3E3}" presName="sibTrans" presStyleCnt="0"/>
      <dgm:spPr/>
    </dgm:pt>
    <dgm:pt modelId="{D8D63D31-9AB0-4304-A1D9-CDDCDCC3095A}" type="pres">
      <dgm:prSet presAssocID="{52967387-FEAC-4D4C-A8C9-9DE034F15874}" presName="node" presStyleLbl="node1" presStyleIdx="2" presStyleCnt="3">
        <dgm:presLayoutVars>
          <dgm:bulletEnabled val="1"/>
        </dgm:presLayoutVars>
      </dgm:prSet>
      <dgm:spPr/>
    </dgm:pt>
  </dgm:ptLst>
  <dgm:cxnLst>
    <dgm:cxn modelId="{CBB7D605-0E65-40ED-8DD7-3E32D7B51D57}" srcId="{AB5149F4-EDF0-4044-8BAE-4BFCDC0E9A7F}" destId="{38FE0DDB-A1D4-4723-90B8-3A679C2BCF1C}" srcOrd="1" destOrd="0" parTransId="{C7AD8159-2E78-49A0-9FF7-FEC432AF7F7E}" sibTransId="{EC999E7D-F690-4129-B847-9FB24560B3E3}"/>
    <dgm:cxn modelId="{CE04CB39-A830-4914-BC76-B76607DBA0EC}" type="presOf" srcId="{7003DB90-6A51-49F5-9EA6-8A96BFCE4D1A}" destId="{D4FCECF9-77D4-4788-AFC5-1E32C359BEA6}" srcOrd="0" destOrd="0" presId="urn:microsoft.com/office/officeart/2005/8/layout/default"/>
    <dgm:cxn modelId="{CDD1A862-878E-4036-B2FC-A701C4F229ED}" srcId="{AB5149F4-EDF0-4044-8BAE-4BFCDC0E9A7F}" destId="{52967387-FEAC-4D4C-A8C9-9DE034F15874}" srcOrd="2" destOrd="0" parTransId="{12AFCEBD-D1CC-4018-82B0-DF981470AB6B}" sibTransId="{F91039D3-992A-416D-A813-F9998B5F066D}"/>
    <dgm:cxn modelId="{5F740D93-32C9-438C-85A6-2AD98585E986}" type="presOf" srcId="{AB5149F4-EDF0-4044-8BAE-4BFCDC0E9A7F}" destId="{B85156D1-1195-4B7A-8177-CA6C3351E44D}" srcOrd="0" destOrd="0" presId="urn:microsoft.com/office/officeart/2005/8/layout/default"/>
    <dgm:cxn modelId="{A4F9B5B3-B595-41CF-AE91-85CA6136F17A}" type="presOf" srcId="{38FE0DDB-A1D4-4723-90B8-3A679C2BCF1C}" destId="{4F4DDE9B-E1C5-4047-8AE4-842CA4BB7377}" srcOrd="0" destOrd="0" presId="urn:microsoft.com/office/officeart/2005/8/layout/default"/>
    <dgm:cxn modelId="{9E9274D7-3E58-47A2-B0F4-337B44BD97FA}" type="presOf" srcId="{52967387-FEAC-4D4C-A8C9-9DE034F15874}" destId="{D8D63D31-9AB0-4304-A1D9-CDDCDCC3095A}" srcOrd="0" destOrd="0" presId="urn:microsoft.com/office/officeart/2005/8/layout/default"/>
    <dgm:cxn modelId="{95DA65DD-6B85-491A-A886-766C1C2BB8F3}" srcId="{AB5149F4-EDF0-4044-8BAE-4BFCDC0E9A7F}" destId="{7003DB90-6A51-49F5-9EA6-8A96BFCE4D1A}" srcOrd="0" destOrd="0" parTransId="{FD58DF11-B601-421C-8B8F-7DDB88576715}" sibTransId="{A250D115-7FB2-4B38-A85C-085226EC8261}"/>
    <dgm:cxn modelId="{90B3588B-B757-4982-A256-24EBB990953C}" type="presParOf" srcId="{B85156D1-1195-4B7A-8177-CA6C3351E44D}" destId="{D4FCECF9-77D4-4788-AFC5-1E32C359BEA6}" srcOrd="0" destOrd="0" presId="urn:microsoft.com/office/officeart/2005/8/layout/default"/>
    <dgm:cxn modelId="{8B45D62E-033D-492B-A93F-C6D68BC02C5D}" type="presParOf" srcId="{B85156D1-1195-4B7A-8177-CA6C3351E44D}" destId="{8BC99F79-3FCA-445A-BAB4-3834736E7077}" srcOrd="1" destOrd="0" presId="urn:microsoft.com/office/officeart/2005/8/layout/default"/>
    <dgm:cxn modelId="{F99CB447-0E30-4BA6-8120-41DA9DAFA9B2}" type="presParOf" srcId="{B85156D1-1195-4B7A-8177-CA6C3351E44D}" destId="{4F4DDE9B-E1C5-4047-8AE4-842CA4BB7377}" srcOrd="2" destOrd="0" presId="urn:microsoft.com/office/officeart/2005/8/layout/default"/>
    <dgm:cxn modelId="{E8CAFA14-502A-4BE0-92BB-BAD3B5101091}" type="presParOf" srcId="{B85156D1-1195-4B7A-8177-CA6C3351E44D}" destId="{2C1A064C-8BCE-4CC2-AFF1-2F4EE8103B9F}" srcOrd="3" destOrd="0" presId="urn:microsoft.com/office/officeart/2005/8/layout/default"/>
    <dgm:cxn modelId="{8927826C-07F5-43CC-85E2-FC103A922637}" type="presParOf" srcId="{B85156D1-1195-4B7A-8177-CA6C3351E44D}" destId="{D8D63D31-9AB0-4304-A1D9-CDDCDCC3095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06933-DF17-432B-872A-177D285A2F54}">
      <dsp:nvSpPr>
        <dsp:cNvPr id="0" name=""/>
        <dsp:cNvSpPr/>
      </dsp:nvSpPr>
      <dsp:spPr>
        <a:xfrm>
          <a:off x="426301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50A9A-D0C3-4A44-ACEA-56B0DC0FD821}">
      <dsp:nvSpPr>
        <dsp:cNvPr id="0" name=""/>
        <dsp:cNvSpPr/>
      </dsp:nvSpPr>
      <dsp:spPr>
        <a:xfrm>
          <a:off x="674926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8FEEF-D7B3-4397-A066-B6627ADC273D}">
      <dsp:nvSpPr>
        <dsp:cNvPr id="0" name=""/>
        <dsp:cNvSpPr/>
      </dsp:nvSpPr>
      <dsp:spPr>
        <a:xfrm>
          <a:off x="53364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British Prime Minister Margaret Thatcher used this to identify the internal informer</a:t>
          </a:r>
        </a:p>
      </dsp:txBody>
      <dsp:txXfrm>
        <a:off x="53364" y="2810809"/>
        <a:ext cx="1912500" cy="1793806"/>
      </dsp:txXfrm>
    </dsp:sp>
    <dsp:sp modelId="{F647DF90-D1DD-4A75-B608-4048DD1ADE7C}">
      <dsp:nvSpPr>
        <dsp:cNvPr id="0" name=""/>
        <dsp:cNvSpPr/>
      </dsp:nvSpPr>
      <dsp:spPr>
        <a:xfrm>
          <a:off x="2673489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1C818-63C9-4A7F-A325-4C6F3856F7AE}">
      <dsp:nvSpPr>
        <dsp:cNvPr id="0" name=""/>
        <dsp:cNvSpPr/>
      </dsp:nvSpPr>
      <dsp:spPr>
        <a:xfrm>
          <a:off x="2922114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EC096-5F4C-4562-9098-CD8D7EC1436C}">
      <dsp:nvSpPr>
        <dsp:cNvPr id="0" name=""/>
        <dsp:cNvSpPr/>
      </dsp:nvSpPr>
      <dsp:spPr>
        <a:xfrm>
          <a:off x="2300551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US and USSR were transmitting information about nuclear facilities on public channels without revealing the receiver location</a:t>
          </a:r>
        </a:p>
      </dsp:txBody>
      <dsp:txXfrm>
        <a:off x="2300551" y="2810809"/>
        <a:ext cx="1912500" cy="1793806"/>
      </dsp:txXfrm>
    </dsp:sp>
    <dsp:sp modelId="{DEB65286-3977-42AD-B788-5EC0BB5CF7FD}">
      <dsp:nvSpPr>
        <dsp:cNvPr id="0" name=""/>
        <dsp:cNvSpPr/>
      </dsp:nvSpPr>
      <dsp:spPr>
        <a:xfrm>
          <a:off x="4920677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836EE-EC18-435A-B0E7-EB81BDCEEC4C}">
      <dsp:nvSpPr>
        <dsp:cNvPr id="0" name=""/>
        <dsp:cNvSpPr/>
      </dsp:nvSpPr>
      <dsp:spPr>
        <a:xfrm>
          <a:off x="5169302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52D6D-9E57-4D67-9A68-577BDB5C7FB2}">
      <dsp:nvSpPr>
        <dsp:cNvPr id="0" name=""/>
        <dsp:cNvSpPr/>
      </dsp:nvSpPr>
      <dsp:spPr>
        <a:xfrm>
          <a:off x="4547739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You may not be the only one reading your private messages on social media, steganography can stop it</a:t>
          </a:r>
        </a:p>
      </dsp:txBody>
      <dsp:txXfrm>
        <a:off x="4547739" y="2810809"/>
        <a:ext cx="1912500" cy="1793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E70CA-91D0-4918-B74E-79BA14F4FF12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B0AE-9C62-4A72-B878-9B90499B73C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4A857-0E25-4EBB-BE5F-8D0A7A2E23BA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Web server running on Linux</a:t>
          </a:r>
        </a:p>
      </dsp:txBody>
      <dsp:txXfrm>
        <a:off x="1941716" y="718"/>
        <a:ext cx="4571887" cy="1681139"/>
      </dsp:txXfrm>
    </dsp:sp>
    <dsp:sp modelId="{38F210EA-638C-4332-AE85-41AB6C51AEBB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BCF4A-751A-45C9-866E-C2F3F6E54183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A8035-B535-4E74-840B-E2737420C214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Highly scalable</a:t>
          </a:r>
        </a:p>
      </dsp:txBody>
      <dsp:txXfrm>
        <a:off x="1941716" y="2102143"/>
        <a:ext cx="4571887" cy="1681139"/>
      </dsp:txXfrm>
    </dsp:sp>
    <dsp:sp modelId="{4F59AF1F-03F9-42A7-A657-86BB5A1CF607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0EB26-CBEC-4F5E-B46C-41297344EFE3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81ECA-F303-44D5-96BA-9740B9689002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Custom Linux Kernel drivers developed for hardware components</a:t>
          </a:r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CECF9-77D4-4788-AFC5-1E32C359BEA6}">
      <dsp:nvSpPr>
        <dsp:cNvPr id="0" name=""/>
        <dsp:cNvSpPr/>
      </dsp:nvSpPr>
      <dsp:spPr>
        <a:xfrm>
          <a:off x="0" y="853586"/>
          <a:ext cx="3184453" cy="19106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Parallelization more the encryption and decryption to get better performances</a:t>
          </a:r>
          <a:endParaRPr lang="en-US" sz="2700" kern="1200"/>
        </a:p>
      </dsp:txBody>
      <dsp:txXfrm>
        <a:off x="0" y="853586"/>
        <a:ext cx="3184453" cy="1910672"/>
      </dsp:txXfrm>
    </dsp:sp>
    <dsp:sp modelId="{4F4DDE9B-E1C5-4047-8AE4-842CA4BB7377}">
      <dsp:nvSpPr>
        <dsp:cNvPr id="0" name=""/>
        <dsp:cNvSpPr/>
      </dsp:nvSpPr>
      <dsp:spPr>
        <a:xfrm>
          <a:off x="3502899" y="853586"/>
          <a:ext cx="3184453" cy="19106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Optimize architecture </a:t>
          </a:r>
          <a:endParaRPr lang="en-US" sz="2700" kern="1200"/>
        </a:p>
      </dsp:txBody>
      <dsp:txXfrm>
        <a:off x="3502899" y="853586"/>
        <a:ext cx="3184453" cy="1910672"/>
      </dsp:txXfrm>
    </dsp:sp>
    <dsp:sp modelId="{D8D63D31-9AB0-4304-A1D9-CDDCDCC3095A}">
      <dsp:nvSpPr>
        <dsp:cNvPr id="0" name=""/>
        <dsp:cNvSpPr/>
      </dsp:nvSpPr>
      <dsp:spPr>
        <a:xfrm>
          <a:off x="7005798" y="853586"/>
          <a:ext cx="3184453" cy="19106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Accelerate multiple video algorithms </a:t>
          </a:r>
          <a:endParaRPr lang="en-US" sz="2700" kern="1200"/>
        </a:p>
      </dsp:txBody>
      <dsp:txXfrm>
        <a:off x="7005798" y="853586"/>
        <a:ext cx="3184453" cy="1910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CDE88-7802-48BE-8E12-DC442707DF1A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64438-DCAE-4F9B-937A-9E29788DC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7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57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develop this we have used: POZE CU LOGOURI SI ZENZORI &lt;- DE ADAUGAT</a:t>
            </a: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7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65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2D314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Shape 57"/>
          <p:cNvSpPr/>
          <p:nvPr/>
        </p:nvSpPr>
        <p:spPr>
          <a:xfrm>
            <a:off x="448772" y="444133"/>
            <a:ext cx="11294400" cy="600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Shape 58"/>
          <p:cNvSpPr/>
          <p:nvPr/>
        </p:nvSpPr>
        <p:spPr>
          <a:xfrm>
            <a:off x="188967" y="875735"/>
            <a:ext cx="11814000" cy="51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4351" y="1303233"/>
            <a:ext cx="5669600" cy="21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4000" b="1">
                <a:solidFill>
                  <a:srgbClr val="F2D7E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084351" y="3535300"/>
            <a:ext cx="5669600" cy="20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867">
                <a:solidFill>
                  <a:srgbClr val="F2D7EE"/>
                </a:solidFill>
              </a:defRPr>
            </a:lvl1pPr>
            <a:lvl2pPr marL="121917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2pPr>
            <a:lvl3pPr marL="1828754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3pPr>
            <a:lvl4pPr marL="2438339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4pPr>
            <a:lvl5pPr marL="3047924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5pPr>
            <a:lvl6pPr marL="3657509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6pPr>
            <a:lvl7pPr marL="4267093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7pPr>
            <a:lvl8pPr marL="4876678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8pPr>
            <a:lvl9pPr marL="5486263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2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4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5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4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1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0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image" Target="../media/image23.gif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93" Type="http://schemas.openxmlformats.org/officeDocument/2006/relationships/tags" Target="../tags/tag93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slideLayout" Target="../slideLayouts/slideLayout1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microsoft.com/office/2007/relationships/hdphoto" Target="../media/hdphoto1.wdp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0ADC8-5CD4-4261-B6F4-17FA60BF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Beyond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AE759-F654-42D7-ACAD-8A4DD3B92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1900">
                <a:solidFill>
                  <a:schemeClr val="bg1"/>
                </a:solidFill>
              </a:rPr>
              <a:t>Beniamin</a:t>
            </a: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Tech enthusiast &amp;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Hardware researcher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</a:rPr>
              <a:t>3nd</a:t>
            </a:r>
            <a:r>
              <a:rPr lang="en-US" sz="19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year Computer engineering student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l"/>
            <a:endParaRPr lang="en-US" sz="190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Shape 217" descr="A person posing for the camera  Description generated with very high confidence">
            <a:extLst>
              <a:ext uri="{FF2B5EF4-FFF2-40B4-BE49-F238E27FC236}">
                <a16:creationId xmlns:a16="http://schemas.microsoft.com/office/drawing/2014/main" id="{C0C1DD19-F92E-48C0-9857-7C2A3F3143A2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tretch/>
        </p:blipFill>
        <p:spPr>
          <a:xfrm>
            <a:off x="419382" y="720993"/>
            <a:ext cx="4047843" cy="4047843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886215-BBAB-4AE4-8C6F-F50082FC2BCC}"/>
              </a:ext>
            </a:extLst>
          </p:cNvPr>
          <p:cNvSpPr txBox="1"/>
          <p:nvPr/>
        </p:nvSpPr>
        <p:spPr>
          <a:xfrm>
            <a:off x="321155" y="6014544"/>
            <a:ext cx="219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Advisor:</a:t>
            </a:r>
          </a:p>
          <a:p>
            <a:r>
              <a:rPr lang="en-US" dirty="0"/>
              <a:t>Alin Grama</a:t>
            </a:r>
          </a:p>
        </p:txBody>
      </p:sp>
    </p:spTree>
    <p:extLst>
      <p:ext uri="{BB962C8B-B14F-4D97-AF65-F5344CB8AC3E}">
        <p14:creationId xmlns:p14="http://schemas.microsoft.com/office/powerpoint/2010/main" val="203302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spcFirstLastPara="1" vert="horz" lIns="91440" tIns="45720" rIns="91440" bIns="45720" rtlCol="0" anchor="b" anchorCtr="0">
            <a:normAutofit fontScale="85000" lnSpcReduction="10000"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Video Processing unit on Nexys Video</a:t>
            </a:r>
            <a:endParaRPr lang="en-US" sz="44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23B8A9-B9D0-4B50-843A-87ED49046A17}"/>
              </a:ext>
            </a:extLst>
          </p:cNvPr>
          <p:cNvSpPr txBox="1"/>
          <p:nvPr/>
        </p:nvSpPr>
        <p:spPr>
          <a:xfrm>
            <a:off x="5707781" y="693019"/>
            <a:ext cx="527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Hardware accelerated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Receives data via HDMI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Broadcast it via HDMI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Custom Linux Kernel driver </a:t>
            </a:r>
            <a:r>
              <a:rPr lang="en-US" dirty="0"/>
              <a:t>to interact with VDMA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&gt; 36 times faster</a:t>
            </a:r>
          </a:p>
        </p:txBody>
      </p:sp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F4681059-611A-429F-8109-439AE5E1A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3708608"/>
              </p:ext>
            </p:extLst>
          </p:nvPr>
        </p:nvGraphicFramePr>
        <p:xfrm>
          <a:off x="5523433" y="2322432"/>
          <a:ext cx="6252028" cy="4178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6517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So how does it work?</a:t>
            </a:r>
            <a:endParaRPr lang="en-US" sz="26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1D482-FC87-4F68-BABC-CD9057E1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98964"/>
            <a:ext cx="7188199" cy="44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02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3096D4-385F-4F3F-B6AE-DCE3A80D2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1352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98A9ADB-DDB2-43EE-A554-0831640B7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481074"/>
              </p:ext>
            </p:extLst>
          </p:nvPr>
        </p:nvGraphicFramePr>
        <p:xfrm>
          <a:off x="551543" y="1716200"/>
          <a:ext cx="3994150" cy="427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hape 276">
            <a:extLst>
              <a:ext uri="{FF2B5EF4-FFF2-40B4-BE49-F238E27FC236}">
                <a16:creationId xmlns:a16="http://schemas.microsoft.com/office/drawing/2014/main" id="{82EFAA2C-4A53-4907-8DDA-631BB2ED2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4302" y="312401"/>
            <a:ext cx="8665826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Performance 	</a:t>
            </a:r>
            <a:r>
              <a:rPr lang="en-GB" dirty="0">
                <a:solidFill>
                  <a:schemeClr val="accent2"/>
                </a:solidFill>
              </a:rPr>
              <a:t>&gt; 300% faster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913BE1A-CF93-4AB1-8ED0-8383CECCF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3124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Object 10">
            <a:extLst>
              <a:ext uri="{FF2B5EF4-FFF2-40B4-BE49-F238E27FC236}">
                <a16:creationId xmlns:a16="http://schemas.microsoft.com/office/drawing/2014/main" id="{9EDCBDF1-FE0D-42EB-90F1-BE3F5C14F8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6912407"/>
              </p:ext>
            </p:extLst>
          </p:nvPr>
        </p:nvGraphicFramePr>
        <p:xfrm>
          <a:off x="5700486" y="1767000"/>
          <a:ext cx="6252028" cy="4178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2596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276">
            <a:extLst>
              <a:ext uri="{FF2B5EF4-FFF2-40B4-BE49-F238E27FC236}">
                <a16:creationId xmlns:a16="http://schemas.microsoft.com/office/drawing/2014/main" id="{3E1D97FC-9E03-47C9-A938-DAE038DB4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graphicFrame>
        <p:nvGraphicFramePr>
          <p:cNvPr id="9" name="Shape 277">
            <a:extLst>
              <a:ext uri="{FF2B5EF4-FFF2-40B4-BE49-F238E27FC236}">
                <a16:creationId xmlns:a16="http://schemas.microsoft.com/office/drawing/2014/main" id="{FC89E78F-AD4E-4E1E-BBE6-F6514093E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548319"/>
              </p:ext>
            </p:extLst>
          </p:nvPr>
        </p:nvGraphicFramePr>
        <p:xfrm>
          <a:off x="4207933" y="1154471"/>
          <a:ext cx="7347539" cy="45500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10079">
                  <a:extLst>
                    <a:ext uri="{9D8B030D-6E8A-4147-A177-3AD203B41FA5}">
                      <a16:colId xmlns:a16="http://schemas.microsoft.com/office/drawing/2014/main" val="3889809729"/>
                    </a:ext>
                  </a:extLst>
                </a:gridCol>
                <a:gridCol w="2295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02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chemeClr val="tx1"/>
                          </a:solidFill>
                        </a:rPr>
                        <a:t>Medium computer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CPU + Memory + Motherboard + Power supply + Storage + Case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 b="1">
                          <a:solidFill>
                            <a:srgbClr val="FFFF00"/>
                          </a:solidFill>
                        </a:rPr>
                        <a:t>ARM/FPGA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2700">
                        <a:solidFill>
                          <a:srgbClr val="FFFF00"/>
                        </a:solidFill>
                      </a:endParaRP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chemeClr val="tx1"/>
                          </a:solidFill>
                        </a:rPr>
                        <a:t>&gt; 2000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rgbClr val="FFFF00"/>
                          </a:solidFill>
                        </a:rPr>
                        <a:t>1600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Power on load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&gt;300W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FFF00"/>
                          </a:solidFill>
                        </a:rPr>
                        <a:t>4.1W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279917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Monthly cost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&gt; 200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FFF00"/>
                          </a:solidFill>
                        </a:rPr>
                        <a:t>10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3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71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0">
            <a:extLst>
              <a:ext uri="{FF2B5EF4-FFF2-40B4-BE49-F238E27FC236}">
                <a16:creationId xmlns:a16="http://schemas.microsoft.com/office/drawing/2014/main" id="{8A5B6D9B-1EE3-4BA3-8813-987063233BD6}"/>
              </a:ext>
            </a:extLst>
          </p:cNvPr>
          <p:cNvSpPr txBox="1"/>
          <p:nvPr/>
        </p:nvSpPr>
        <p:spPr>
          <a:xfrm>
            <a:off x="268560" y="26172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GB" sz="3600" b="0" i="0" u="none" strike="noStrike" cap="none" dirty="0">
                <a:solidFill>
                  <a:srgbClr val="EEFF4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400" b="0" i="0" u="none" strike="noStrike" cap="none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AF1AAD-0206-48FB-89E0-CF8DC7B8EF9F}"/>
              </a:ext>
            </a:extLst>
          </p:cNvPr>
          <p:cNvSpPr/>
          <p:nvPr/>
        </p:nvSpPr>
        <p:spPr>
          <a:xfrm>
            <a:off x="268560" y="1449924"/>
            <a:ext cx="502346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Hardware accelerated: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Cryptography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algorithms (RSA)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Image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Sound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True random number generator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generating certificates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External HDMI video processor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Easily integrated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with exposed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API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Chat App integrated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 time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operating system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Drivers for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Linux Kernel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developed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D15AD-767E-4B92-9BBF-88A68B1D2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5" y="1015999"/>
            <a:ext cx="6631415" cy="37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2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491460" y="68289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 Stages</a:t>
            </a:r>
            <a:endParaRPr sz="5867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0EF4E1-1057-4FDB-91CA-946FFF183A34}"/>
              </a:ext>
            </a:extLst>
          </p:cNvPr>
          <p:cNvSpPr/>
          <p:nvPr/>
        </p:nvSpPr>
        <p:spPr>
          <a:xfrm>
            <a:off x="491460" y="998291"/>
            <a:ext cx="1663405" cy="2290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Exploring possibilities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and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A4B60-F588-4A55-B2EF-E13E306433EC}"/>
              </a:ext>
            </a:extLst>
          </p:cNvPr>
          <p:cNvSpPr/>
          <p:nvPr/>
        </p:nvSpPr>
        <p:spPr>
          <a:xfrm>
            <a:off x="295821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HDMI processing unit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67988-7FE7-4CC5-9599-0286E694F1E9}"/>
              </a:ext>
            </a:extLst>
          </p:cNvPr>
          <p:cNvSpPr/>
          <p:nvPr/>
        </p:nvSpPr>
        <p:spPr>
          <a:xfrm>
            <a:off x="526429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Build hardware for Linux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4C56A-850A-4011-8403-8039394C3029}"/>
              </a:ext>
            </a:extLst>
          </p:cNvPr>
          <p:cNvSpPr/>
          <p:nvPr/>
        </p:nvSpPr>
        <p:spPr>
          <a:xfrm>
            <a:off x="766961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00"/>
              </a:solidFill>
            </a:endParaRP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Modifying and compiling Linux</a:t>
            </a:r>
          </a:p>
          <a:p>
            <a:pPr algn="ctr"/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82794-6C27-495C-9A85-505590A281A4}"/>
              </a:ext>
            </a:extLst>
          </p:cNvPr>
          <p:cNvSpPr/>
          <p:nvPr/>
        </p:nvSpPr>
        <p:spPr>
          <a:xfrm>
            <a:off x="1003713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Linux module to work with HDMI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79F5B-6795-492B-8BC4-3A8628699096}"/>
              </a:ext>
            </a:extLst>
          </p:cNvPr>
          <p:cNvSpPr/>
          <p:nvPr/>
        </p:nvSpPr>
        <p:spPr>
          <a:xfrm>
            <a:off x="491460" y="3825379"/>
            <a:ext cx="1663405" cy="2768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encryption and decryption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211F3-A10F-49D0-9266-E864127C95E3}"/>
              </a:ext>
            </a:extLst>
          </p:cNvPr>
          <p:cNvSpPr/>
          <p:nvPr/>
        </p:nvSpPr>
        <p:spPr>
          <a:xfrm>
            <a:off x="2958215" y="3825379"/>
            <a:ext cx="1663405" cy="273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random generator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C2D9E-661C-4445-965E-5EA2500A9D2C}"/>
              </a:ext>
            </a:extLst>
          </p:cNvPr>
          <p:cNvSpPr/>
          <p:nvPr/>
        </p:nvSpPr>
        <p:spPr>
          <a:xfrm>
            <a:off x="5264298" y="3825368"/>
            <a:ext cx="1663405" cy="2738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Web service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BCA48-F66B-4DD2-8549-D9CB87C033F9}"/>
              </a:ext>
            </a:extLst>
          </p:cNvPr>
          <p:cNvSpPr/>
          <p:nvPr/>
        </p:nvSpPr>
        <p:spPr>
          <a:xfrm>
            <a:off x="7669618" y="3844271"/>
            <a:ext cx="1793164" cy="2700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374313-3A0B-4FF3-8BD0-C2B2E73F689E}"/>
              </a:ext>
            </a:extLst>
          </p:cNvPr>
          <p:cNvSpPr/>
          <p:nvPr/>
        </p:nvSpPr>
        <p:spPr>
          <a:xfrm>
            <a:off x="10037135" y="3825368"/>
            <a:ext cx="1663405" cy="2719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Refactoring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BA119B-B391-4593-BB7D-64D021D604C0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154865" y="2143648"/>
            <a:ext cx="8033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5F62A-9250-4545-8DD4-E2097444895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21620" y="2143648"/>
            <a:ext cx="6426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59C25-4429-4FD8-9C2D-00D708CA4F8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927703" y="2143648"/>
            <a:ext cx="7419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B27ED9-1CC9-4E31-91D5-96879F28EFA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333023" y="2143648"/>
            <a:ext cx="704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1A1584-BB2B-462E-95B2-E849B49F77CE}"/>
              </a:ext>
            </a:extLst>
          </p:cNvPr>
          <p:cNvCxnSpPr/>
          <p:nvPr/>
        </p:nvCxnSpPr>
        <p:spPr>
          <a:xfrm>
            <a:off x="2154865" y="5131981"/>
            <a:ext cx="853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D4F9F-3F8D-4E13-BF8A-EE27B1881035}"/>
              </a:ext>
            </a:extLst>
          </p:cNvPr>
          <p:cNvCxnSpPr>
            <a:cxnSpLocks/>
          </p:cNvCxnSpPr>
          <p:nvPr/>
        </p:nvCxnSpPr>
        <p:spPr>
          <a:xfrm>
            <a:off x="4621620" y="5131981"/>
            <a:ext cx="642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28235C-10B7-4278-B80B-0DCC5E4E4131}"/>
              </a:ext>
            </a:extLst>
          </p:cNvPr>
          <p:cNvCxnSpPr>
            <a:cxnSpLocks/>
          </p:cNvCxnSpPr>
          <p:nvPr/>
        </p:nvCxnSpPr>
        <p:spPr>
          <a:xfrm>
            <a:off x="6927703" y="5113079"/>
            <a:ext cx="741915" cy="18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4A855F-5C3A-4E1F-9314-4EFEB772BA61}"/>
              </a:ext>
            </a:extLst>
          </p:cNvPr>
          <p:cNvCxnSpPr>
            <a:cxnSpLocks/>
          </p:cNvCxnSpPr>
          <p:nvPr/>
        </p:nvCxnSpPr>
        <p:spPr>
          <a:xfrm>
            <a:off x="9462782" y="5113079"/>
            <a:ext cx="574353" cy="18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0E2027E-0800-44C3-AE09-DF6DF14F96D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H="1">
            <a:off x="491460" y="2143648"/>
            <a:ext cx="11209080" cy="3065915"/>
          </a:xfrm>
          <a:prstGeom prst="bentConnector5">
            <a:avLst>
              <a:gd name="adj1" fmla="val -2039"/>
              <a:gd name="adj2" fmla="val 46105"/>
              <a:gd name="adj3" fmla="val 1020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0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5" name="OTLSHAPE_T_fe82a054eb724851a93f6a606432bfac_HorizontalConnector1"/>
          <p:cNvCxnSpPr>
            <a:cxnSpLocks/>
            <a:endCxn id="5984" idx="1"/>
          </p:cNvCxnSpPr>
          <p:nvPr>
            <p:custDataLst>
              <p:tags r:id="rId2"/>
            </p:custDataLst>
          </p:nvPr>
        </p:nvCxnSpPr>
        <p:spPr>
          <a:xfrm flipV="1">
            <a:off x="101149" y="6654600"/>
            <a:ext cx="7546242" cy="3914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4" name="OTLSHAPE_T_23b42cadd9bc437fb739c68c62737c3a_HorizontalConnector1"/>
          <p:cNvCxnSpPr>
            <a:cxnSpLocks/>
            <a:endCxn id="5976" idx="1"/>
          </p:cNvCxnSpPr>
          <p:nvPr>
            <p:custDataLst>
              <p:tags r:id="rId3"/>
            </p:custDataLst>
          </p:nvPr>
        </p:nvCxnSpPr>
        <p:spPr>
          <a:xfrm>
            <a:off x="117237" y="6018281"/>
            <a:ext cx="6717903" cy="3467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3" name="OTLSHAPE_T_82d1b7aae77d41a2be14d69f5e501b1b_HorizontalConnector1"/>
          <p:cNvCxnSpPr>
            <a:cxnSpLocks/>
            <a:endCxn id="5968" idx="1"/>
          </p:cNvCxnSpPr>
          <p:nvPr>
            <p:custDataLst>
              <p:tags r:id="rId4"/>
            </p:custDataLst>
          </p:nvPr>
        </p:nvCxnSpPr>
        <p:spPr>
          <a:xfrm>
            <a:off x="117237" y="5750194"/>
            <a:ext cx="4809580" cy="4055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2" name="OTLSHAPE_T_f23e460505c24ee88159b421b810b7e4_HorizontalConnector1"/>
          <p:cNvCxnSpPr>
            <a:cxnSpLocks/>
            <a:endCxn id="5960" idx="1"/>
          </p:cNvCxnSpPr>
          <p:nvPr>
            <p:custDataLst>
              <p:tags r:id="rId5"/>
            </p:custDataLst>
          </p:nvPr>
        </p:nvCxnSpPr>
        <p:spPr>
          <a:xfrm>
            <a:off x="123937" y="5497981"/>
            <a:ext cx="3607258" cy="3241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1" name="OTLSHAPE_T_23c152327d314e958e11ca251f33fb49_HorizontalConnector1"/>
          <p:cNvCxnSpPr>
            <a:cxnSpLocks/>
            <a:endCxn id="5952" idx="1"/>
          </p:cNvCxnSpPr>
          <p:nvPr>
            <p:custDataLst>
              <p:tags r:id="rId6"/>
            </p:custDataLst>
          </p:nvPr>
        </p:nvCxnSpPr>
        <p:spPr>
          <a:xfrm>
            <a:off x="101149" y="5197744"/>
            <a:ext cx="1641195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9" name="OTLSHAPE_M_c4141af3ac38465cb53fcc7f7a4aa9f5_Connector1"/>
          <p:cNvCxnSpPr/>
          <p:nvPr>
            <p:custDataLst>
              <p:tags r:id="rId7"/>
            </p:custDataLst>
          </p:nvPr>
        </p:nvCxnSpPr>
        <p:spPr>
          <a:xfrm>
            <a:off x="10761027" y="3733981"/>
            <a:ext cx="0" cy="4358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8" name="OTLSHAPE_M_04072b436b4048c09d492665495c5db4_Connector1"/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5082706" y="3923443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6" name="OTLSHAPE_M_6ae31c99f6864aae840de110566ea63d_Connector1"/>
          <p:cNvCxnSpPr/>
          <p:nvPr>
            <p:custDataLst>
              <p:tags r:id="rId9"/>
            </p:custDataLst>
          </p:nvPr>
        </p:nvCxnSpPr>
        <p:spPr>
          <a:xfrm>
            <a:off x="936937" y="3755056"/>
            <a:ext cx="0" cy="435822"/>
          </a:xfrm>
          <a:prstGeom prst="line">
            <a:avLst/>
          </a:prstGeom>
          <a:ln w="9525" cap="flat" cmpd="sng" algn="ctr">
            <a:solidFill>
              <a:srgbClr val="9BBB59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87" name="OTLSHAPE_TB_00000000000000000000000000000000_LeftEndCaps"/>
          <p:cNvSpPr txBox="1"/>
          <p:nvPr>
            <p:custDataLst>
              <p:tags r:id="rId10"/>
            </p:custDataLst>
          </p:nvPr>
        </p:nvSpPr>
        <p:spPr>
          <a:xfrm>
            <a:off x="315229" y="4227955"/>
            <a:ext cx="448584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5888" name="OTLSHAPE_TB_00000000000000000000000000000000_RightEndCaps"/>
          <p:cNvSpPr txBox="1"/>
          <p:nvPr>
            <p:custDataLst>
              <p:tags r:id="rId11"/>
            </p:custDataLst>
          </p:nvPr>
        </p:nvSpPr>
        <p:spPr>
          <a:xfrm>
            <a:off x="11407224" y="4226924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b="1" spc="-38">
                <a:solidFill>
                  <a:schemeClr val="accent2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5889" name="OTLSHAPE_TB_00000000000000000000000000000000_ScaleContainer"/>
          <p:cNvSpPr/>
          <p:nvPr>
            <p:custDataLst>
              <p:tags r:id="rId12"/>
            </p:custDataLst>
          </p:nvPr>
        </p:nvSpPr>
        <p:spPr>
          <a:xfrm>
            <a:off x="929555" y="4175955"/>
            <a:ext cx="10477663" cy="381000"/>
          </a:xfrm>
          <a:prstGeom prst="rect">
            <a:avLst/>
          </a:prstGeom>
          <a:gradFill flip="none" rotWithShape="1">
            <a:gsLst>
              <a:gs pos="0">
                <a:srgbClr val="1F497D"/>
              </a:gs>
              <a:gs pos="0">
                <a:srgbClr val="1F497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90" name="OTLSHAPE_TB_00000000000000000000000000000000_ElapsedTime"/>
          <p:cNvSpPr/>
          <p:nvPr>
            <p:custDataLst>
              <p:tags r:id="rId13"/>
            </p:custDataLst>
          </p:nvPr>
        </p:nvSpPr>
        <p:spPr>
          <a:xfrm>
            <a:off x="929553" y="4480755"/>
            <a:ext cx="10015623" cy="76200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91" name="OTLSHAPE_TB_00000000000000000000000000000000_TodayMarkerShape"/>
          <p:cNvSpPr/>
          <p:nvPr>
            <p:custDataLst>
              <p:tags r:id="rId14"/>
            </p:custDataLst>
          </p:nvPr>
        </p:nvSpPr>
        <p:spPr>
          <a:xfrm>
            <a:off x="10888026" y="4578227"/>
            <a:ext cx="114300" cy="127000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92" name="OTLSHAPE_TB_00000000000000000000000000000000_TodayMarkerText"/>
          <p:cNvSpPr txBox="1"/>
          <p:nvPr>
            <p:custDataLst>
              <p:tags r:id="rId15"/>
            </p:custDataLst>
          </p:nvPr>
        </p:nvSpPr>
        <p:spPr>
          <a:xfrm>
            <a:off x="10775384" y="4696742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sz="1200" spc="-12" dirty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5893" name="OTLSHAPE_TB_00000000000000000000000000000000_TimescaleInterval1"/>
          <p:cNvSpPr txBox="1"/>
          <p:nvPr>
            <p:custDataLst>
              <p:tags r:id="rId16"/>
            </p:custDataLst>
          </p:nvPr>
        </p:nvSpPr>
        <p:spPr>
          <a:xfrm>
            <a:off x="993055" y="4273428"/>
            <a:ext cx="2032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  <a:endParaRPr lang="en-GB" sz="12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894" name="OTLSHAPE_TB_00000000000000000000000000000000_Separator1"/>
          <p:cNvCxnSpPr/>
          <p:nvPr>
            <p:custDataLst>
              <p:tags r:id="rId17"/>
            </p:custDataLst>
          </p:nvPr>
        </p:nvCxnSpPr>
        <p:spPr>
          <a:xfrm>
            <a:off x="3087051" y="425095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5" name="OTLSHAPE_TB_00000000000000000000000000000000_TimescaleInterval2"/>
          <p:cNvSpPr txBox="1"/>
          <p:nvPr>
            <p:custDataLst>
              <p:tags r:id="rId18"/>
            </p:custDataLst>
          </p:nvPr>
        </p:nvSpPr>
        <p:spPr>
          <a:xfrm>
            <a:off x="3194957" y="4267922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Jan</a:t>
            </a:r>
          </a:p>
        </p:txBody>
      </p:sp>
      <p:cxnSp>
        <p:nvCxnSpPr>
          <p:cNvPr id="5896" name="OTLSHAPE_TB_00000000000000000000000000000000_Separator2"/>
          <p:cNvCxnSpPr/>
          <p:nvPr>
            <p:custDataLst>
              <p:tags r:id="rId19"/>
            </p:custDataLst>
          </p:nvPr>
        </p:nvCxnSpPr>
        <p:spPr>
          <a:xfrm>
            <a:off x="5289306" y="422692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7" name="OTLSHAPE_TB_00000000000000000000000000000000_TimescaleInterval3"/>
          <p:cNvSpPr txBox="1"/>
          <p:nvPr>
            <p:custDataLst>
              <p:tags r:id="rId20"/>
            </p:custDataLst>
          </p:nvPr>
        </p:nvSpPr>
        <p:spPr>
          <a:xfrm>
            <a:off x="5389943" y="4262902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cxnSp>
        <p:nvCxnSpPr>
          <p:cNvPr id="5898" name="OTLSHAPE_TB_00000000000000000000000000000000_Separator3"/>
          <p:cNvCxnSpPr/>
          <p:nvPr>
            <p:custDataLst>
              <p:tags r:id="rId21"/>
            </p:custDataLst>
          </p:nvPr>
        </p:nvCxnSpPr>
        <p:spPr>
          <a:xfrm>
            <a:off x="7279455" y="4238563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9" name="OTLSHAPE_TB_00000000000000000000000000000000_TimescaleInterval4"/>
          <p:cNvSpPr txBox="1"/>
          <p:nvPr>
            <p:custDataLst>
              <p:tags r:id="rId22"/>
            </p:custDataLst>
          </p:nvPr>
        </p:nvSpPr>
        <p:spPr>
          <a:xfrm>
            <a:off x="7344669" y="4273426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cxnSp>
        <p:nvCxnSpPr>
          <p:cNvPr id="5900" name="OTLSHAPE_TB_00000000000000000000000000000000_Separator4"/>
          <p:cNvCxnSpPr/>
          <p:nvPr>
            <p:custDataLst>
              <p:tags r:id="rId23"/>
            </p:custDataLst>
          </p:nvPr>
        </p:nvCxnSpPr>
        <p:spPr>
          <a:xfrm>
            <a:off x="9063150" y="4273426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1" name="OTLSHAPE_TB_00000000000000000000000000000000_TimescaleInterval5"/>
          <p:cNvSpPr txBox="1"/>
          <p:nvPr>
            <p:custDataLst>
              <p:tags r:id="rId24"/>
            </p:custDataLst>
          </p:nvPr>
        </p:nvSpPr>
        <p:spPr>
          <a:xfrm>
            <a:off x="9198265" y="4283608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cxnSp>
        <p:nvCxnSpPr>
          <p:cNvPr id="5902" name="OTLSHAPE_TB_00000000000000000000000000000000_Separator5"/>
          <p:cNvCxnSpPr/>
          <p:nvPr>
            <p:custDataLst>
              <p:tags r:id="rId25"/>
            </p:custDataLst>
          </p:nvPr>
        </p:nvCxnSpPr>
        <p:spPr>
          <a:xfrm>
            <a:off x="10532479" y="4264855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3" name="OTLSHAPE_TB_00000000000000000000000000000000_TimescaleInterval6"/>
          <p:cNvSpPr txBox="1"/>
          <p:nvPr>
            <p:custDataLst>
              <p:tags r:id="rId26"/>
            </p:custDataLst>
          </p:nvPr>
        </p:nvSpPr>
        <p:spPr>
          <a:xfrm>
            <a:off x="10589678" y="4291002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5926" name="OTLSHAPE_M_6ae31c99f6864aae840de110566ea63d_Title"/>
          <p:cNvSpPr txBox="1"/>
          <p:nvPr>
            <p:custDataLst>
              <p:tags r:id="rId27"/>
            </p:custDataLst>
          </p:nvPr>
        </p:nvSpPr>
        <p:spPr>
          <a:xfrm>
            <a:off x="1121086" y="3675456"/>
            <a:ext cx="116381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Competition started</a:t>
            </a:r>
          </a:p>
        </p:txBody>
      </p:sp>
      <p:sp>
        <p:nvSpPr>
          <p:cNvPr id="5927" name="OTLSHAPE_M_6ae31c99f6864aae840de110566ea63d_Date"/>
          <p:cNvSpPr txBox="1"/>
          <p:nvPr>
            <p:custDataLst>
              <p:tags r:id="rId28"/>
            </p:custDataLst>
          </p:nvPr>
        </p:nvSpPr>
        <p:spPr>
          <a:xfrm>
            <a:off x="1121087" y="3845921"/>
            <a:ext cx="330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Dec 7</a:t>
            </a:r>
          </a:p>
        </p:txBody>
      </p:sp>
      <p:sp>
        <p:nvSpPr>
          <p:cNvPr id="5928" name="OTLSHAPE_M_6ae31c99f6864aae840de110566ea63d_Shape"/>
          <p:cNvSpPr/>
          <p:nvPr>
            <p:custDataLst>
              <p:tags r:id="rId29"/>
            </p:custDataLst>
          </p:nvPr>
        </p:nvSpPr>
        <p:spPr>
          <a:xfrm rot="16200000">
            <a:off x="962337" y="3755056"/>
            <a:ext cx="165100" cy="165100"/>
          </a:xfrm>
          <a:prstGeom prst="flowChartMerge">
            <a:avLst/>
          </a:prstGeom>
          <a:solidFill>
            <a:srgbClr val="9BBB59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32" name="OTLSHAPE_M_04072b436b4048c09d492665495c5db4_Title"/>
          <p:cNvSpPr txBox="1"/>
          <p:nvPr>
            <p:custDataLst>
              <p:tags r:id="rId30"/>
            </p:custDataLst>
          </p:nvPr>
        </p:nvSpPr>
        <p:spPr>
          <a:xfrm>
            <a:off x="5309169" y="3914601"/>
            <a:ext cx="673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Linux</a:t>
            </a:r>
          </a:p>
        </p:txBody>
      </p:sp>
      <p:sp>
        <p:nvSpPr>
          <p:cNvPr id="5934" name="OTLSHAPE_M_04072b436b4048c09d492665495c5db4_Shape"/>
          <p:cNvSpPr/>
          <p:nvPr>
            <p:custDataLst>
              <p:tags r:id="rId31"/>
            </p:custDataLst>
          </p:nvPr>
        </p:nvSpPr>
        <p:spPr>
          <a:xfrm rot="16200000">
            <a:off x="5100173" y="3920079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1" name="OTLSHAPE_M_c4141af3ac38465cb53fcc7f7a4aa9f5_Title"/>
          <p:cNvSpPr txBox="1"/>
          <p:nvPr>
            <p:custDataLst>
              <p:tags r:id="rId32"/>
            </p:custDataLst>
          </p:nvPr>
        </p:nvSpPr>
        <p:spPr>
          <a:xfrm>
            <a:off x="10945176" y="3654381"/>
            <a:ext cx="96028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Final evaluation </a:t>
            </a:r>
          </a:p>
        </p:txBody>
      </p:sp>
      <p:sp>
        <p:nvSpPr>
          <p:cNvPr id="5942" name="OTLSHAPE_M_c4141af3ac38465cb53fcc7f7a4aa9f5_Date"/>
          <p:cNvSpPr txBox="1"/>
          <p:nvPr>
            <p:custDataLst>
              <p:tags r:id="rId33"/>
            </p:custDataLst>
          </p:nvPr>
        </p:nvSpPr>
        <p:spPr>
          <a:xfrm>
            <a:off x="10945177" y="3824846"/>
            <a:ext cx="3970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May 05</a:t>
            </a:r>
          </a:p>
        </p:txBody>
      </p:sp>
      <p:sp>
        <p:nvSpPr>
          <p:cNvPr id="5943" name="OTLSHAPE_M_c4141af3ac38465cb53fcc7f7a4aa9f5_Shape"/>
          <p:cNvSpPr/>
          <p:nvPr>
            <p:custDataLst>
              <p:tags r:id="rId34"/>
            </p:custDataLst>
          </p:nvPr>
        </p:nvSpPr>
        <p:spPr>
          <a:xfrm rot="16200000">
            <a:off x="10786427" y="3733981"/>
            <a:ext cx="165100" cy="165100"/>
          </a:xfrm>
          <a:prstGeom prst="flowChartMerge">
            <a:avLst/>
          </a:prstGeom>
          <a:solidFill>
            <a:schemeClr val="dk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4" name="OTLSHAPE_T_11a5fd20169a4e5aa0bed048dba08ff2_Shape"/>
          <p:cNvSpPr/>
          <p:nvPr>
            <p:custDataLst>
              <p:tags r:id="rId35"/>
            </p:custDataLst>
          </p:nvPr>
        </p:nvSpPr>
        <p:spPr>
          <a:xfrm>
            <a:off x="948129" y="4736554"/>
            <a:ext cx="2150114" cy="203200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Research</a:t>
            </a:r>
          </a:p>
        </p:txBody>
      </p:sp>
      <p:sp>
        <p:nvSpPr>
          <p:cNvPr id="5945" name="OTLSHAPE_T_11a5fd20169a4e5aa0bed048dba08ff2_ShapePercentage" hidden="1"/>
          <p:cNvSpPr/>
          <p:nvPr>
            <p:custDataLst>
              <p:tags r:id="rId36"/>
            </p:custDataLst>
          </p:nvPr>
        </p:nvSpPr>
        <p:spPr>
          <a:xfrm>
            <a:off x="1046519" y="34347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6" name="OTLSHAPE_T_11a5fd20169a4e5aa0bed048dba08ff2_Duration" hidden="1"/>
          <p:cNvSpPr txBox="1"/>
          <p:nvPr>
            <p:custDataLst>
              <p:tags r:id="rId37"/>
            </p:custDataLst>
          </p:nvPr>
        </p:nvSpPr>
        <p:spPr>
          <a:xfrm>
            <a:off x="0" y="34347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56 days</a:t>
            </a:r>
          </a:p>
        </p:txBody>
      </p:sp>
      <p:sp>
        <p:nvSpPr>
          <p:cNvPr id="5947" name="OTLSHAPE_T_11a5fd20169a4e5aa0bed048dba08ff2_TextPercentage" hidden="1"/>
          <p:cNvSpPr txBox="1"/>
          <p:nvPr>
            <p:custDataLst>
              <p:tags r:id="rId38"/>
            </p:custDataLst>
          </p:nvPr>
        </p:nvSpPr>
        <p:spPr>
          <a:xfrm>
            <a:off x="0" y="3589740"/>
            <a:ext cx="292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100%</a:t>
            </a:r>
          </a:p>
        </p:txBody>
      </p:sp>
      <p:sp>
        <p:nvSpPr>
          <p:cNvPr id="5948" name="OTLSHAPE_T_11a5fd20169a4e5aa0bed048dba08ff2_StartDate" hidden="1"/>
          <p:cNvSpPr txBox="1"/>
          <p:nvPr>
            <p:custDataLst>
              <p:tags r:id="rId39"/>
            </p:custDataLst>
          </p:nvPr>
        </p:nvSpPr>
        <p:spPr>
          <a:xfrm>
            <a:off x="0" y="37447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49" name="OTLSHAPE_T_11a5fd20169a4e5aa0bed048dba08ff2_EndDate" hidden="1"/>
          <p:cNvSpPr txBox="1"/>
          <p:nvPr>
            <p:custDataLst>
              <p:tags r:id="rId40"/>
            </p:custDataLst>
          </p:nvPr>
        </p:nvSpPr>
        <p:spPr>
          <a:xfrm>
            <a:off x="0" y="37447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0" name="OTLSHAPE_T_11a5fd20169a4e5aa0bed048dba08ff2_JoinedDate"/>
          <p:cNvSpPr txBox="1"/>
          <p:nvPr>
            <p:custDataLst>
              <p:tags r:id="rId41"/>
            </p:custDataLst>
          </p:nvPr>
        </p:nvSpPr>
        <p:spPr>
          <a:xfrm>
            <a:off x="3206149" y="4768932"/>
            <a:ext cx="6731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2" dirty="0">
                <a:solidFill>
                  <a:schemeClr val="dk1"/>
                </a:solidFill>
                <a:latin typeface="Calibri" panose="020F0502020204030204" pitchFamily="34" charset="0"/>
              </a:rPr>
              <a:t>Dec  7 - Jan 1</a:t>
            </a:r>
          </a:p>
        </p:txBody>
      </p:sp>
      <p:sp>
        <p:nvSpPr>
          <p:cNvPr id="5951" name="OTLSHAPE_T_11a5fd20169a4e5aa0bed048dba08ff2_Title"/>
          <p:cNvSpPr txBox="1"/>
          <p:nvPr>
            <p:custDataLst>
              <p:tags r:id="rId42"/>
            </p:custDataLst>
          </p:nvPr>
        </p:nvSpPr>
        <p:spPr>
          <a:xfrm>
            <a:off x="134940" y="4645295"/>
            <a:ext cx="584550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Research</a:t>
            </a:r>
          </a:p>
          <a:p>
            <a:endParaRPr lang="en-GB" sz="1100" b="1" spc="-2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2" name="OTLSHAPE_T_23c152327d314e958e11ca251f33fb49_Shape"/>
          <p:cNvSpPr/>
          <p:nvPr>
            <p:custDataLst>
              <p:tags r:id="rId43"/>
            </p:custDataLst>
          </p:nvPr>
        </p:nvSpPr>
        <p:spPr>
          <a:xfrm>
            <a:off x="1742344" y="5096144"/>
            <a:ext cx="2725287" cy="203200"/>
          </a:xfrm>
          <a:prstGeom prst="rect">
            <a:avLst/>
          </a:prstGeom>
          <a:solidFill>
            <a:srgbClr val="4BACC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HDMI processing unit</a:t>
            </a:r>
          </a:p>
        </p:txBody>
      </p:sp>
      <p:sp>
        <p:nvSpPr>
          <p:cNvPr id="5953" name="OTLSHAPE_T_23c152327d314e958e11ca251f33fb49_ShapePercentage" hidden="1"/>
          <p:cNvSpPr/>
          <p:nvPr>
            <p:custDataLst>
              <p:tags r:id="rId44"/>
            </p:custDataLst>
          </p:nvPr>
        </p:nvSpPr>
        <p:spPr>
          <a:xfrm>
            <a:off x="1838594" y="37649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54" name="OTLSHAPE_T_23c152327d314e958e11ca251f33fb49_Duration" hidden="1"/>
          <p:cNvSpPr txBox="1"/>
          <p:nvPr>
            <p:custDataLst>
              <p:tags r:id="rId45"/>
            </p:custDataLst>
          </p:nvPr>
        </p:nvSpPr>
        <p:spPr>
          <a:xfrm>
            <a:off x="0" y="37649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41 days</a:t>
            </a:r>
          </a:p>
        </p:txBody>
      </p:sp>
      <p:sp>
        <p:nvSpPr>
          <p:cNvPr id="5955" name="OTLSHAPE_T_23c152327d314e958e11ca251f33fb49_TextPercentage" hidden="1"/>
          <p:cNvSpPr txBox="1"/>
          <p:nvPr>
            <p:custDataLst>
              <p:tags r:id="rId46"/>
            </p:custDataLst>
          </p:nvPr>
        </p:nvSpPr>
        <p:spPr>
          <a:xfrm>
            <a:off x="0" y="39199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50%</a:t>
            </a:r>
          </a:p>
        </p:txBody>
      </p:sp>
      <p:sp>
        <p:nvSpPr>
          <p:cNvPr id="5956" name="OTLSHAPE_T_23c152327d314e958e11ca251f33fb49_StartDate" hidden="1"/>
          <p:cNvSpPr txBox="1"/>
          <p:nvPr>
            <p:custDataLst>
              <p:tags r:id="rId47"/>
            </p:custDataLst>
          </p:nvPr>
        </p:nvSpPr>
        <p:spPr>
          <a:xfrm>
            <a:off x="0" y="40749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7" name="OTLSHAPE_T_23c152327d314e958e11ca251f33fb49_EndDate" hidden="1"/>
          <p:cNvSpPr txBox="1"/>
          <p:nvPr>
            <p:custDataLst>
              <p:tags r:id="rId48"/>
            </p:custDataLst>
          </p:nvPr>
        </p:nvSpPr>
        <p:spPr>
          <a:xfrm>
            <a:off x="0" y="40749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8" name="OTLSHAPE_T_23c152327d314e958e11ca251f33fb49_JoinedDate"/>
          <p:cNvSpPr txBox="1"/>
          <p:nvPr>
            <p:custDataLst>
              <p:tags r:id="rId49"/>
            </p:custDataLst>
          </p:nvPr>
        </p:nvSpPr>
        <p:spPr>
          <a:xfrm>
            <a:off x="4654055" y="5127197"/>
            <a:ext cx="8943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Dec 10 - Jan 18</a:t>
            </a:r>
          </a:p>
        </p:txBody>
      </p:sp>
      <p:sp>
        <p:nvSpPr>
          <p:cNvPr id="5959" name="OTLSHAPE_T_23c152327d314e958e11ca251f33fb49_Title"/>
          <p:cNvSpPr txBox="1"/>
          <p:nvPr>
            <p:custDataLst>
              <p:tags r:id="rId50"/>
            </p:custDataLst>
          </p:nvPr>
        </p:nvSpPr>
        <p:spPr>
          <a:xfrm>
            <a:off x="134940" y="5015061"/>
            <a:ext cx="1338542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HDMI processing unit </a:t>
            </a:r>
          </a:p>
        </p:txBody>
      </p:sp>
      <p:sp>
        <p:nvSpPr>
          <p:cNvPr id="5960" name="OTLSHAPE_T_f23e460505c24ee88159b421b810b7e4_Shape"/>
          <p:cNvSpPr/>
          <p:nvPr>
            <p:custDataLst>
              <p:tags r:id="rId51"/>
            </p:custDataLst>
          </p:nvPr>
        </p:nvSpPr>
        <p:spPr>
          <a:xfrm>
            <a:off x="3731195" y="5428799"/>
            <a:ext cx="1338541" cy="203200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Linux Kernel </a:t>
            </a:r>
          </a:p>
        </p:txBody>
      </p:sp>
      <p:sp>
        <p:nvSpPr>
          <p:cNvPr id="5961" name="OTLSHAPE_T_f23e460505c24ee88159b421b810b7e4_ShapePercentage" hidden="1"/>
          <p:cNvSpPr/>
          <p:nvPr>
            <p:custDataLst>
              <p:tags r:id="rId52"/>
            </p:custDataLst>
          </p:nvPr>
        </p:nvSpPr>
        <p:spPr>
          <a:xfrm>
            <a:off x="2970131" y="40951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62" name="OTLSHAPE_T_f23e460505c24ee88159b421b810b7e4_Duration" hidden="1"/>
          <p:cNvSpPr txBox="1"/>
          <p:nvPr>
            <p:custDataLst>
              <p:tags r:id="rId53"/>
            </p:custDataLst>
          </p:nvPr>
        </p:nvSpPr>
        <p:spPr>
          <a:xfrm>
            <a:off x="0" y="40951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50 days</a:t>
            </a:r>
          </a:p>
        </p:txBody>
      </p:sp>
      <p:sp>
        <p:nvSpPr>
          <p:cNvPr id="5963" name="OTLSHAPE_T_f23e460505c24ee88159b421b810b7e4_TextPercentage" hidden="1"/>
          <p:cNvSpPr txBox="1"/>
          <p:nvPr>
            <p:custDataLst>
              <p:tags r:id="rId54"/>
            </p:custDataLst>
          </p:nvPr>
        </p:nvSpPr>
        <p:spPr>
          <a:xfrm>
            <a:off x="0" y="42501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38%</a:t>
            </a:r>
          </a:p>
        </p:txBody>
      </p:sp>
      <p:sp>
        <p:nvSpPr>
          <p:cNvPr id="5964" name="OTLSHAPE_T_f23e460505c24ee88159b421b810b7e4_StartDate" hidden="1"/>
          <p:cNvSpPr txBox="1"/>
          <p:nvPr>
            <p:custDataLst>
              <p:tags r:id="rId55"/>
            </p:custDataLst>
          </p:nvPr>
        </p:nvSpPr>
        <p:spPr>
          <a:xfrm>
            <a:off x="0" y="44051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65" name="OTLSHAPE_T_f23e460505c24ee88159b421b810b7e4_EndDate" hidden="1"/>
          <p:cNvSpPr txBox="1"/>
          <p:nvPr>
            <p:custDataLst>
              <p:tags r:id="rId56"/>
            </p:custDataLst>
          </p:nvPr>
        </p:nvSpPr>
        <p:spPr>
          <a:xfrm>
            <a:off x="0" y="44051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66" name="OTLSHAPE_T_f23e460505c24ee88159b421b810b7e4_JoinedDate"/>
          <p:cNvSpPr txBox="1"/>
          <p:nvPr>
            <p:custDataLst>
              <p:tags r:id="rId57"/>
            </p:custDataLst>
          </p:nvPr>
        </p:nvSpPr>
        <p:spPr>
          <a:xfrm>
            <a:off x="5201508" y="5458088"/>
            <a:ext cx="787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Jan 2 - Jan 25</a:t>
            </a:r>
          </a:p>
        </p:txBody>
      </p:sp>
      <p:sp>
        <p:nvSpPr>
          <p:cNvPr id="5967" name="OTLSHAPE_T_f23e460505c24ee88159b421b810b7e4_Title"/>
          <p:cNvSpPr txBox="1"/>
          <p:nvPr>
            <p:custDataLst>
              <p:tags r:id="rId58"/>
            </p:custDataLst>
          </p:nvPr>
        </p:nvSpPr>
        <p:spPr>
          <a:xfrm>
            <a:off x="134940" y="5311742"/>
            <a:ext cx="2186438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Linux Kernel Hardware + Modifying</a:t>
            </a:r>
          </a:p>
        </p:txBody>
      </p:sp>
      <p:sp>
        <p:nvSpPr>
          <p:cNvPr id="5968" name="OTLSHAPE_T_82d1b7aae77d41a2be14d69f5e501b1b_Shape"/>
          <p:cNvSpPr/>
          <p:nvPr>
            <p:custDataLst>
              <p:tags r:id="rId59"/>
            </p:custDataLst>
          </p:nvPr>
        </p:nvSpPr>
        <p:spPr>
          <a:xfrm>
            <a:off x="4926817" y="5689144"/>
            <a:ext cx="2338365" cy="203200"/>
          </a:xfrm>
          <a:prstGeom prst="roundRect">
            <a:avLst>
              <a:gd name="adj" fmla="val 100000"/>
            </a:avLst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HDMI Driver</a:t>
            </a:r>
          </a:p>
        </p:txBody>
      </p:sp>
      <p:sp>
        <p:nvSpPr>
          <p:cNvPr id="5969" name="OTLSHAPE_T_82d1b7aae77d41a2be14d69f5e501b1b_ShapePercentage" hidden="1"/>
          <p:cNvSpPr/>
          <p:nvPr>
            <p:custDataLst>
              <p:tags r:id="rId60"/>
            </p:custDataLst>
          </p:nvPr>
        </p:nvSpPr>
        <p:spPr>
          <a:xfrm>
            <a:off x="3281303" y="442531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70" name="OTLSHAPE_T_82d1b7aae77d41a2be14d69f5e501b1b_Duration" hidden="1"/>
          <p:cNvSpPr txBox="1"/>
          <p:nvPr>
            <p:custDataLst>
              <p:tags r:id="rId61"/>
            </p:custDataLst>
          </p:nvPr>
        </p:nvSpPr>
        <p:spPr>
          <a:xfrm>
            <a:off x="0" y="442531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dk1"/>
                </a:solidFill>
                <a:latin typeface="Calibri" panose="020F0502020204030204" pitchFamily="34" charset="0"/>
              </a:rPr>
              <a:t>210 days</a:t>
            </a:r>
          </a:p>
        </p:txBody>
      </p:sp>
      <p:sp>
        <p:nvSpPr>
          <p:cNvPr id="5971" name="OTLSHAPE_T_82d1b7aae77d41a2be14d69f5e501b1b_TextPercentage" hidden="1"/>
          <p:cNvSpPr txBox="1"/>
          <p:nvPr>
            <p:custDataLst>
              <p:tags r:id="rId62"/>
            </p:custDataLst>
          </p:nvPr>
        </p:nvSpPr>
        <p:spPr>
          <a:xfrm>
            <a:off x="0" y="45803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40%</a:t>
            </a:r>
          </a:p>
        </p:txBody>
      </p:sp>
      <p:sp>
        <p:nvSpPr>
          <p:cNvPr id="5972" name="OTLSHAPE_T_82d1b7aae77d41a2be14d69f5e501b1b_StartDate" hidden="1"/>
          <p:cNvSpPr txBox="1"/>
          <p:nvPr>
            <p:custDataLst>
              <p:tags r:id="rId63"/>
            </p:custDataLst>
          </p:nvPr>
        </p:nvSpPr>
        <p:spPr>
          <a:xfrm>
            <a:off x="0" y="47353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73" name="OTLSHAPE_T_82d1b7aae77d41a2be14d69f5e501b1b_EndDate" hidden="1"/>
          <p:cNvSpPr txBox="1"/>
          <p:nvPr>
            <p:custDataLst>
              <p:tags r:id="rId64"/>
            </p:custDataLst>
          </p:nvPr>
        </p:nvSpPr>
        <p:spPr>
          <a:xfrm>
            <a:off x="0" y="47353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74" name="OTLSHAPE_T_82d1b7aae77d41a2be14d69f5e501b1b_JoinedDate"/>
          <p:cNvSpPr txBox="1"/>
          <p:nvPr>
            <p:custDataLst>
              <p:tags r:id="rId65"/>
            </p:custDataLst>
          </p:nvPr>
        </p:nvSpPr>
        <p:spPr>
          <a:xfrm>
            <a:off x="7477303" y="5710073"/>
            <a:ext cx="812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Jan 23 - Mar 1</a:t>
            </a:r>
          </a:p>
        </p:txBody>
      </p:sp>
      <p:sp>
        <p:nvSpPr>
          <p:cNvPr id="5975" name="OTLSHAPE_T_82d1b7aae77d41a2be14d69f5e501b1b_Title"/>
          <p:cNvSpPr txBox="1"/>
          <p:nvPr>
            <p:custDataLst>
              <p:tags r:id="rId66"/>
            </p:custDataLst>
          </p:nvPr>
        </p:nvSpPr>
        <p:spPr>
          <a:xfrm>
            <a:off x="134940" y="5561626"/>
            <a:ext cx="133854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HDMI driver</a:t>
            </a:r>
          </a:p>
        </p:txBody>
      </p:sp>
      <p:sp>
        <p:nvSpPr>
          <p:cNvPr id="5976" name="OTLSHAPE_T_23b42cadd9bc437fb739c68c62737c3a_Shape"/>
          <p:cNvSpPr/>
          <p:nvPr>
            <p:custDataLst>
              <p:tags r:id="rId67"/>
            </p:custDataLst>
          </p:nvPr>
        </p:nvSpPr>
        <p:spPr>
          <a:xfrm>
            <a:off x="6835140" y="5951355"/>
            <a:ext cx="1424126" cy="203200"/>
          </a:xfrm>
          <a:prstGeom prst="rect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 Steganography</a:t>
            </a:r>
          </a:p>
        </p:txBody>
      </p:sp>
      <p:sp>
        <p:nvSpPr>
          <p:cNvPr id="5977" name="OTLSHAPE_T_23b42cadd9bc437fb739c68c62737c3a_ShapePercentage" hidden="1"/>
          <p:cNvSpPr/>
          <p:nvPr>
            <p:custDataLst>
              <p:tags r:id="rId68"/>
            </p:custDataLst>
          </p:nvPr>
        </p:nvSpPr>
        <p:spPr>
          <a:xfrm>
            <a:off x="9221870" y="47555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78" name="OTLSHAPE_T_23b42cadd9bc437fb739c68c62737c3a_Duration" hidden="1"/>
          <p:cNvSpPr txBox="1"/>
          <p:nvPr>
            <p:custDataLst>
              <p:tags r:id="rId69"/>
            </p:custDataLst>
          </p:nvPr>
        </p:nvSpPr>
        <p:spPr>
          <a:xfrm>
            <a:off x="0" y="47555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dk1"/>
                </a:solidFill>
                <a:latin typeface="Calibri" panose="020F0502020204030204" pitchFamily="34" charset="0"/>
              </a:rPr>
              <a:t>26 days</a:t>
            </a:r>
          </a:p>
        </p:txBody>
      </p:sp>
      <p:sp>
        <p:nvSpPr>
          <p:cNvPr id="5979" name="OTLSHAPE_T_23b42cadd9bc437fb739c68c62737c3a_TextPercentage" hidden="1"/>
          <p:cNvSpPr txBox="1"/>
          <p:nvPr>
            <p:custDataLst>
              <p:tags r:id="rId70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980" name="OTLSHAPE_T_23b42cadd9bc437fb739c68c62737c3a_StartDate" hidden="1"/>
          <p:cNvSpPr txBox="1"/>
          <p:nvPr>
            <p:custDataLst>
              <p:tags r:id="rId71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1" name="OTLSHAPE_T_23b42cadd9bc437fb739c68c62737c3a_EndDate" hidden="1"/>
          <p:cNvSpPr txBox="1"/>
          <p:nvPr>
            <p:custDataLst>
              <p:tags r:id="rId72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2" name="OTLSHAPE_T_23b42cadd9bc437fb739c68c62737c3a_JoinedDate"/>
          <p:cNvSpPr txBox="1"/>
          <p:nvPr>
            <p:custDataLst>
              <p:tags r:id="rId73"/>
            </p:custDataLst>
          </p:nvPr>
        </p:nvSpPr>
        <p:spPr>
          <a:xfrm>
            <a:off x="8320514" y="5989338"/>
            <a:ext cx="800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Feb 25- Mar 15</a:t>
            </a:r>
          </a:p>
        </p:txBody>
      </p:sp>
      <p:sp>
        <p:nvSpPr>
          <p:cNvPr id="5983" name="OTLSHAPE_T_23b42cadd9bc437fb739c68c62737c3a_Title"/>
          <p:cNvSpPr txBox="1"/>
          <p:nvPr>
            <p:custDataLst>
              <p:tags r:id="rId74"/>
            </p:custDataLst>
          </p:nvPr>
        </p:nvSpPr>
        <p:spPr>
          <a:xfrm>
            <a:off x="104858" y="5815541"/>
            <a:ext cx="1637486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Software Steganography</a:t>
            </a:r>
          </a:p>
        </p:txBody>
      </p:sp>
      <p:sp>
        <p:nvSpPr>
          <p:cNvPr id="5984" name="OTLSHAPE_T_fe82a054eb724851a93f6a606432bfac_Shape"/>
          <p:cNvSpPr/>
          <p:nvPr>
            <p:custDataLst>
              <p:tags r:id="rId75"/>
            </p:custDataLst>
          </p:nvPr>
        </p:nvSpPr>
        <p:spPr>
          <a:xfrm>
            <a:off x="7647391" y="6553000"/>
            <a:ext cx="3370896" cy="203200"/>
          </a:xfrm>
          <a:prstGeom prst="homePlate">
            <a:avLst/>
          </a:prstGeom>
          <a:solidFill>
            <a:srgbClr val="9BBB59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Merging + Documentation + Presentation</a:t>
            </a:r>
          </a:p>
        </p:txBody>
      </p:sp>
      <p:sp>
        <p:nvSpPr>
          <p:cNvPr id="5985" name="OTLSHAPE_T_fe82a054eb724851a93f6a606432bfac_ShapePercentage" hidden="1"/>
          <p:cNvSpPr/>
          <p:nvPr>
            <p:custDataLst>
              <p:tags r:id="rId76"/>
            </p:custDataLst>
          </p:nvPr>
        </p:nvSpPr>
        <p:spPr>
          <a:xfrm>
            <a:off x="9957368" y="5085715"/>
            <a:ext cx="0" cy="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86" name="OTLSHAPE_T_fe82a054eb724851a93f6a606432bfac_Duration" hidden="1"/>
          <p:cNvSpPr txBox="1"/>
          <p:nvPr>
            <p:custDataLst>
              <p:tags r:id="rId77"/>
            </p:custDataLst>
          </p:nvPr>
        </p:nvSpPr>
        <p:spPr>
          <a:xfrm>
            <a:off x="0" y="50857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35 days</a:t>
            </a:r>
          </a:p>
        </p:txBody>
      </p:sp>
      <p:sp>
        <p:nvSpPr>
          <p:cNvPr id="5987" name="OTLSHAPE_T_fe82a054eb724851a93f6a606432bfac_TextPercentage" hidden="1"/>
          <p:cNvSpPr txBox="1"/>
          <p:nvPr>
            <p:custDataLst>
              <p:tags r:id="rId78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988" name="OTLSHAPE_T_fe82a054eb724851a93f6a606432bfac_StartDate" hidden="1"/>
          <p:cNvSpPr txBox="1"/>
          <p:nvPr>
            <p:custDataLst>
              <p:tags r:id="rId79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9" name="OTLSHAPE_T_fe82a054eb724851a93f6a606432bfac_EndDate" hidden="1"/>
          <p:cNvSpPr txBox="1"/>
          <p:nvPr>
            <p:custDataLst>
              <p:tags r:id="rId80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90" name="OTLSHAPE_T_fe82a054eb724851a93f6a606432bfac_JoinedDate"/>
          <p:cNvSpPr txBox="1"/>
          <p:nvPr>
            <p:custDataLst>
              <p:tags r:id="rId81"/>
            </p:custDataLst>
          </p:nvPr>
        </p:nvSpPr>
        <p:spPr>
          <a:xfrm>
            <a:off x="11082044" y="6595421"/>
            <a:ext cx="8128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Mar 1 - May 5</a:t>
            </a:r>
          </a:p>
        </p:txBody>
      </p:sp>
      <p:sp>
        <p:nvSpPr>
          <p:cNvPr id="5991" name="OTLSHAPE_T_fe82a054eb724851a93f6a606432bfac_Title"/>
          <p:cNvSpPr txBox="1"/>
          <p:nvPr>
            <p:custDataLst>
              <p:tags r:id="rId82"/>
            </p:custDataLst>
          </p:nvPr>
        </p:nvSpPr>
        <p:spPr>
          <a:xfrm>
            <a:off x="117237" y="6502962"/>
            <a:ext cx="2388772" cy="169277"/>
          </a:xfrm>
          <a:prstGeom prst="rect">
            <a:avLst/>
          </a:prstGeom>
          <a:ln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Documentation + Presentation</a:t>
            </a:r>
          </a:p>
        </p:txBody>
      </p:sp>
      <p:cxnSp>
        <p:nvCxnSpPr>
          <p:cNvPr id="129" name="OTLSHAPE_T_f23e460505c24ee88159b421b810b7e4_HorizontalConnector1">
            <a:extLst>
              <a:ext uri="{FF2B5EF4-FFF2-40B4-BE49-F238E27FC236}">
                <a16:creationId xmlns:a16="http://schemas.microsoft.com/office/drawing/2014/main" id="{4FAF299F-A570-4FF2-80E1-04C0653DB61A}"/>
              </a:ext>
            </a:extLst>
          </p:cNvPr>
          <p:cNvCxnSpPr>
            <a:cxnSpLocks/>
            <a:endCxn id="130" idx="1"/>
          </p:cNvCxnSpPr>
          <p:nvPr>
            <p:custDataLst>
              <p:tags r:id="rId83"/>
            </p:custDataLst>
          </p:nvPr>
        </p:nvCxnSpPr>
        <p:spPr>
          <a:xfrm flipV="1">
            <a:off x="134940" y="6356240"/>
            <a:ext cx="7130242" cy="7192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TLSHAPE_T_f23e460505c24ee88159b421b810b7e4_Shape">
            <a:extLst>
              <a:ext uri="{FF2B5EF4-FFF2-40B4-BE49-F238E27FC236}">
                <a16:creationId xmlns:a16="http://schemas.microsoft.com/office/drawing/2014/main" id="{2733CA17-B66F-4BBC-8D47-1A483426AD60}"/>
              </a:ext>
            </a:extLst>
          </p:cNvPr>
          <p:cNvSpPr/>
          <p:nvPr>
            <p:custDataLst>
              <p:tags r:id="rId84"/>
            </p:custDataLst>
          </p:nvPr>
        </p:nvSpPr>
        <p:spPr>
          <a:xfrm>
            <a:off x="7265182" y="6227157"/>
            <a:ext cx="3193268" cy="258165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Encrypter + Decrypter + Random Generator + Drivers</a:t>
            </a:r>
          </a:p>
        </p:txBody>
      </p:sp>
      <p:sp>
        <p:nvSpPr>
          <p:cNvPr id="131" name="OTLSHAPE_T_f23e460505c24ee88159b421b810b7e4_JoinedDate">
            <a:extLst>
              <a:ext uri="{FF2B5EF4-FFF2-40B4-BE49-F238E27FC236}">
                <a16:creationId xmlns:a16="http://schemas.microsoft.com/office/drawing/2014/main" id="{26BAA7EE-F8CC-4DEC-9675-61917161D88A}"/>
              </a:ext>
            </a:extLst>
          </p:cNvPr>
          <p:cNvSpPr txBox="1"/>
          <p:nvPr>
            <p:custDataLst>
              <p:tags r:id="rId85"/>
            </p:custDataLst>
          </p:nvPr>
        </p:nvSpPr>
        <p:spPr>
          <a:xfrm>
            <a:off x="10619818" y="6232387"/>
            <a:ext cx="787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Feb 27 - Apr 24</a:t>
            </a:r>
          </a:p>
        </p:txBody>
      </p:sp>
      <p:sp>
        <p:nvSpPr>
          <p:cNvPr id="132" name="OTLSHAPE_T_f23e460505c24ee88159b421b810b7e4_Title">
            <a:extLst>
              <a:ext uri="{FF2B5EF4-FFF2-40B4-BE49-F238E27FC236}">
                <a16:creationId xmlns:a16="http://schemas.microsoft.com/office/drawing/2014/main" id="{D6938D3A-5CFE-4AEA-A603-F68C37B05E17}"/>
              </a:ext>
            </a:extLst>
          </p:cNvPr>
          <p:cNvSpPr txBox="1"/>
          <p:nvPr>
            <p:custDataLst>
              <p:tags r:id="rId86"/>
            </p:custDataLst>
          </p:nvPr>
        </p:nvSpPr>
        <p:spPr>
          <a:xfrm>
            <a:off x="102275" y="6154555"/>
            <a:ext cx="2722276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Encrypter / Decrypter/ Random</a:t>
            </a:r>
          </a:p>
        </p:txBody>
      </p:sp>
      <p:cxnSp>
        <p:nvCxnSpPr>
          <p:cNvPr id="164" name="OTLSHAPE_T_23c152327d314e958e11ca251f33fb49_HorizontalConnector1">
            <a:extLst>
              <a:ext uri="{FF2B5EF4-FFF2-40B4-BE49-F238E27FC236}">
                <a16:creationId xmlns:a16="http://schemas.microsoft.com/office/drawing/2014/main" id="{8F8254A0-2EE8-4715-9333-D5E36BB3EEDE}"/>
              </a:ext>
            </a:extLst>
          </p:cNvPr>
          <p:cNvCxnSpPr>
            <a:cxnSpLocks/>
            <a:endCxn id="5944" idx="1"/>
          </p:cNvCxnSpPr>
          <p:nvPr>
            <p:custDataLst>
              <p:tags r:id="rId87"/>
            </p:custDataLst>
          </p:nvPr>
        </p:nvCxnSpPr>
        <p:spPr>
          <a:xfrm>
            <a:off x="123937" y="4838154"/>
            <a:ext cx="824192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OTLSHAPE_M_04072b436b4048c09d492665495c5db4_Connector1">
            <a:extLst>
              <a:ext uri="{FF2B5EF4-FFF2-40B4-BE49-F238E27FC236}">
                <a16:creationId xmlns:a16="http://schemas.microsoft.com/office/drawing/2014/main" id="{A88E09A9-3588-4074-BF91-937D49086143}"/>
              </a:ext>
            </a:extLst>
          </p:cNvPr>
          <p:cNvCxnSpPr>
            <a:cxnSpLocks/>
          </p:cNvCxnSpPr>
          <p:nvPr>
            <p:custDataLst>
              <p:tags r:id="rId88"/>
            </p:custDataLst>
          </p:nvPr>
        </p:nvCxnSpPr>
        <p:spPr>
          <a:xfrm>
            <a:off x="7233557" y="3876274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TLSHAPE_M_04072b436b4048c09d492665495c5db4_Title">
            <a:extLst>
              <a:ext uri="{FF2B5EF4-FFF2-40B4-BE49-F238E27FC236}">
                <a16:creationId xmlns:a16="http://schemas.microsoft.com/office/drawing/2014/main" id="{CBDED55C-837F-4605-B0DD-F4A6C7B25CE5}"/>
              </a:ext>
            </a:extLst>
          </p:cNvPr>
          <p:cNvSpPr txBox="1"/>
          <p:nvPr>
            <p:custDataLst>
              <p:tags r:id="rId89"/>
            </p:custDataLst>
          </p:nvPr>
        </p:nvSpPr>
        <p:spPr>
          <a:xfrm>
            <a:off x="7460019" y="3868053"/>
            <a:ext cx="860495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HDMI in Linux</a:t>
            </a:r>
          </a:p>
        </p:txBody>
      </p:sp>
      <p:sp>
        <p:nvSpPr>
          <p:cNvPr id="184" name="OTLSHAPE_M_04072b436b4048c09d492665495c5db4_Shape">
            <a:extLst>
              <a:ext uri="{FF2B5EF4-FFF2-40B4-BE49-F238E27FC236}">
                <a16:creationId xmlns:a16="http://schemas.microsoft.com/office/drawing/2014/main" id="{157CD371-5A7D-4D4A-9E3B-EE910A9850BE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 rot="16200000">
            <a:off x="7251024" y="3872910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5" name="OTLSHAPE_M_04072b436b4048c09d492665495c5db4_Connector1">
            <a:extLst>
              <a:ext uri="{FF2B5EF4-FFF2-40B4-BE49-F238E27FC236}">
                <a16:creationId xmlns:a16="http://schemas.microsoft.com/office/drawing/2014/main" id="{EB8D6333-2ABF-4BDE-8943-1302E512E28A}"/>
              </a:ext>
            </a:extLst>
          </p:cNvPr>
          <p:cNvCxnSpPr>
            <a:cxnSpLocks/>
          </p:cNvCxnSpPr>
          <p:nvPr>
            <p:custDataLst>
              <p:tags r:id="rId91"/>
            </p:custDataLst>
          </p:nvPr>
        </p:nvCxnSpPr>
        <p:spPr>
          <a:xfrm>
            <a:off x="9571805" y="3874491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TLSHAPE_M_04072b436b4048c09d492665495c5db4_Title">
            <a:extLst>
              <a:ext uri="{FF2B5EF4-FFF2-40B4-BE49-F238E27FC236}">
                <a16:creationId xmlns:a16="http://schemas.microsoft.com/office/drawing/2014/main" id="{F4802DEA-866B-4CF6-B3BF-28970B66F8AE}"/>
              </a:ext>
            </a:extLst>
          </p:cNvPr>
          <p:cNvSpPr txBox="1"/>
          <p:nvPr>
            <p:custDataLst>
              <p:tags r:id="rId92"/>
            </p:custDataLst>
          </p:nvPr>
        </p:nvSpPr>
        <p:spPr>
          <a:xfrm>
            <a:off x="9807098" y="3838786"/>
            <a:ext cx="79141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Prototype working</a:t>
            </a:r>
          </a:p>
        </p:txBody>
      </p:sp>
      <p:sp>
        <p:nvSpPr>
          <p:cNvPr id="187" name="OTLSHAPE_M_04072b436b4048c09d492665495c5db4_Shape">
            <a:extLst>
              <a:ext uri="{FF2B5EF4-FFF2-40B4-BE49-F238E27FC236}">
                <a16:creationId xmlns:a16="http://schemas.microsoft.com/office/drawing/2014/main" id="{EDE568C0-5380-4766-A5CC-B151E035406A}"/>
              </a:ext>
            </a:extLst>
          </p:cNvPr>
          <p:cNvSpPr/>
          <p:nvPr>
            <p:custDataLst>
              <p:tags r:id="rId93"/>
            </p:custDataLst>
          </p:nvPr>
        </p:nvSpPr>
        <p:spPr>
          <a:xfrm rot="16200000">
            <a:off x="9589272" y="3871127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93B82-9EC3-466A-9E59-136864C07D2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21" y="0"/>
            <a:ext cx="7128785" cy="38154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086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>
                <a:solidFill>
                  <a:schemeClr val="tx1"/>
                </a:solidFill>
              </a:rPr>
              <a:t>Further development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32" name="Shape 330">
            <a:extLst>
              <a:ext uri="{FF2B5EF4-FFF2-40B4-BE49-F238E27FC236}">
                <a16:creationId xmlns:a16="http://schemas.microsoft.com/office/drawing/2014/main" id="{5EB726E1-FD7F-418A-9741-7CE4B1D91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184276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683040" y="232320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 used in order to create the platform:</a:t>
            </a:r>
            <a:endParaRPr sz="5867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160" y="1445280"/>
            <a:ext cx="13032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880" y="1598400"/>
            <a:ext cx="927840" cy="9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783" y="4740480"/>
            <a:ext cx="1666080" cy="166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7280" y="115200"/>
            <a:ext cx="4630560" cy="463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0" y="5198520"/>
            <a:ext cx="1551360" cy="105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0490" y="4602432"/>
            <a:ext cx="1261842" cy="3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1120" y="3206400"/>
            <a:ext cx="2316000" cy="107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10040" y="1077977"/>
            <a:ext cx="2500800" cy="81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 descr="See the source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89875" y="4232242"/>
            <a:ext cx="1632480" cy="163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8C18045-58A6-4944-8C4A-3D7DF2EE7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3648" y="4244148"/>
            <a:ext cx="2170463" cy="763681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D0B99B-F4E7-4415-8547-8C4DCFB7C98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21600" r="13909" b="30684"/>
          <a:stretch/>
        </p:blipFill>
        <p:spPr>
          <a:xfrm>
            <a:off x="3835223" y="2156526"/>
            <a:ext cx="3655634" cy="173143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4135CA6-10F9-4F30-8F16-D23C0E92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74" y="3524017"/>
            <a:ext cx="4052249" cy="358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FA7026-B900-4FD9-9E12-C55C60DF76BC}"/>
              </a:ext>
            </a:extLst>
          </p:cNvPr>
          <p:cNvSpPr txBox="1"/>
          <p:nvPr/>
        </p:nvSpPr>
        <p:spPr>
          <a:xfrm>
            <a:off x="2067359" y="6317085"/>
            <a:ext cx="487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MADE FROM </a:t>
            </a:r>
            <a:r>
              <a:rPr lang="en-US" sz="3200" dirty="0">
                <a:solidFill>
                  <a:schemeClr val="accent2"/>
                </a:solidFill>
              </a:rPr>
              <a:t>SCRATCH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5D1E-D716-4915-8E78-48DC710F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5CCD-DD6E-4723-BB75-67178DDA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Steganography is the art and science of sending covert message and the existence of these messages are only known by the sender and the receiver. </a:t>
            </a:r>
          </a:p>
          <a:p>
            <a:pPr marL="0" indent="0">
              <a:buNone/>
            </a:pPr>
            <a:r>
              <a:rPr lang="en-US" sz="240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This technique has been practiced for thousands of years.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4DDBA-8DD4-458D-8DC3-AA159E930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5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6343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B662-E084-45BA-87FF-8591E6B6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21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20DD-2A16-415A-AF0D-CD674C3C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433" y="1686364"/>
            <a:ext cx="3928187" cy="8397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Highly </a:t>
            </a:r>
            <a:r>
              <a:rPr lang="en-US" dirty="0">
                <a:solidFill>
                  <a:schemeClr val="accent2"/>
                </a:solidFill>
              </a:rPr>
              <a:t>securely</a:t>
            </a:r>
            <a:r>
              <a:rPr lang="en-US" dirty="0"/>
              <a:t> 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A3A76ED-EA23-4143-B4D3-2AEB34A0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9" y="1447784"/>
            <a:ext cx="4326294" cy="3460191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F4C2251-0A78-49C5-95EE-9F2CF078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74" y="3361553"/>
            <a:ext cx="6262642" cy="31313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10CEB6-5D5C-42B4-9473-07E968760E8D}"/>
              </a:ext>
            </a:extLst>
          </p:cNvPr>
          <p:cNvSpPr txBox="1">
            <a:spLocks/>
          </p:cNvSpPr>
          <p:nvPr/>
        </p:nvSpPr>
        <p:spPr>
          <a:xfrm>
            <a:off x="865093" y="5455708"/>
            <a:ext cx="4326294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Could be very useful in </a:t>
            </a:r>
            <a:r>
              <a:rPr lang="en-US" dirty="0">
                <a:solidFill>
                  <a:schemeClr val="accent2"/>
                </a:solidFill>
              </a:rPr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8457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31DC-970D-4C37-9033-4640E1D1E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8332" y="1619194"/>
            <a:ext cx="4430486" cy="11643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Could not be </a:t>
            </a:r>
            <a:r>
              <a:rPr lang="en-US" dirty="0">
                <a:solidFill>
                  <a:schemeClr val="accent2"/>
                </a:solidFill>
              </a:rPr>
              <a:t>traced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3865C4C-3064-4747-947A-713DFA69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71" y="993927"/>
            <a:ext cx="4598956" cy="3449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0C06F-3C18-4CDF-9641-AAB9F8E5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/>
          <a:stretch/>
        </p:blipFill>
        <p:spPr>
          <a:xfrm>
            <a:off x="222291" y="3323772"/>
            <a:ext cx="5611284" cy="32650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B79883-1591-4D47-BB4A-6F171878FDA8}"/>
              </a:ext>
            </a:extLst>
          </p:cNvPr>
          <p:cNvSpPr txBox="1">
            <a:spLocks/>
          </p:cNvSpPr>
          <p:nvPr/>
        </p:nvSpPr>
        <p:spPr>
          <a:xfrm>
            <a:off x="6358427" y="5749028"/>
            <a:ext cx="5430416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Allows </a:t>
            </a:r>
            <a:r>
              <a:rPr lang="en-US" dirty="0">
                <a:solidFill>
                  <a:schemeClr val="accent2"/>
                </a:solidFill>
              </a:rPr>
              <a:t>encrypted communicates </a:t>
            </a:r>
            <a:r>
              <a:rPr lang="en-US" dirty="0"/>
              <a:t>without being detected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618032-DC99-412B-8FDC-63604279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594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11167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B8ED6-7A77-468E-AD2A-F954EFFD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Is steganography really useful?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8A1D2AC-492C-4286-A9F9-737C9E74C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4626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484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9651-1667-4901-A9C9-8B514D69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My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18A9-2E45-45DD-B1D7-0008564E3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highly secure server </a:t>
            </a:r>
            <a:r>
              <a:rPr lang="en-US" dirty="0"/>
              <a:t>which is </a:t>
            </a:r>
            <a:r>
              <a:rPr lang="en-US" dirty="0">
                <a:solidFill>
                  <a:schemeClr val="accent2"/>
                </a:solidFill>
              </a:rPr>
              <a:t>hardware accelerated </a:t>
            </a:r>
            <a:r>
              <a:rPr lang="en-US" dirty="0"/>
              <a:t>to </a:t>
            </a:r>
            <a:r>
              <a:rPr lang="en-US" dirty="0">
                <a:solidFill>
                  <a:schemeClr val="accent2"/>
                </a:solidFill>
              </a:rPr>
              <a:t>embed</a:t>
            </a:r>
            <a:r>
              <a:rPr lang="en-US" dirty="0"/>
              <a:t> and extract hidden data inside </a:t>
            </a:r>
            <a:r>
              <a:rPr lang="en-US" dirty="0">
                <a:solidFill>
                  <a:schemeClr val="accent2"/>
                </a:solidFill>
              </a:rPr>
              <a:t>images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sound</a:t>
            </a:r>
            <a:r>
              <a:rPr lang="en-US" dirty="0"/>
              <a:t> and encrypt data faster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495F6-DC5E-4CE5-977D-A36238251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310" y="2809486"/>
            <a:ext cx="6411985" cy="3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BC02D-A125-4637-B59E-E2AA6DF9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Linux Kernel for Zybo ARM processor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B23E2BE-AAE1-4A12-8A85-6768D6D38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42871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78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RSA Encrypter/ Decrypter</a:t>
            </a:r>
            <a:endParaRPr lang="en-US" sz="44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23B8A9-B9D0-4B50-843A-87ED49046A17}"/>
              </a:ext>
            </a:extLst>
          </p:cNvPr>
          <p:cNvSpPr txBox="1"/>
          <p:nvPr/>
        </p:nvSpPr>
        <p:spPr>
          <a:xfrm>
            <a:off x="5707781" y="693019"/>
            <a:ext cx="3923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Hardware accelerated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Receives data via </a:t>
            </a:r>
            <a:r>
              <a:rPr lang="en-US" dirty="0">
                <a:solidFill>
                  <a:srgbClr val="C00000"/>
                </a:solidFill>
              </a:rPr>
              <a:t>AXI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Linux Kernel driver for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&gt; 250 % faster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0964973E-40FA-4090-B657-E2ED09A1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81" y="2180073"/>
            <a:ext cx="5564188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64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8471424" y="1110882"/>
            <a:ext cx="3053039" cy="1293626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0" i="0" u="none" strike="noStrike" cap="none">
                <a:latin typeface="+mj-lt"/>
                <a:ea typeface="+mj-ea"/>
                <a:cs typeface="+mj-cs"/>
                <a:sym typeface="Arial"/>
              </a:rPr>
              <a:t>True Random Number Generator</a:t>
            </a:r>
            <a:endParaRPr lang="en-US" sz="2000" b="0" i="0" u="none" strike="noStrike" cap="none">
              <a:latin typeface="+mj-lt"/>
              <a:ea typeface="+mj-ea"/>
              <a:cs typeface="+mj-cs"/>
              <a:sym typeface="Cambria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0964973E-40FA-4090-B657-E2ED09A1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141" y="1221810"/>
            <a:ext cx="6739513" cy="441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3B8A9-B9D0-4B50-843A-87ED49046A17}"/>
              </a:ext>
            </a:extLst>
          </p:cNvPr>
          <p:cNvSpPr txBox="1"/>
          <p:nvPr/>
        </p:nvSpPr>
        <p:spPr>
          <a:xfrm>
            <a:off x="8471423" y="2542939"/>
            <a:ext cx="3053039" cy="367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Hardware accelerated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Receives </a:t>
            </a:r>
            <a:r>
              <a:rPr lang="en-US" dirty="0">
                <a:solidFill>
                  <a:schemeClr val="accent2"/>
                </a:solidFill>
              </a:rPr>
              <a:t>random locations </a:t>
            </a:r>
            <a:r>
              <a:rPr lang="en-US" dirty="0"/>
              <a:t>from Linux Kernel via AXI Stream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Receives chip temperature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Custom Linux Kernel driver </a:t>
            </a:r>
            <a:r>
              <a:rPr lang="en-US" dirty="0"/>
              <a:t>for it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569741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30040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iJTdGFuZGFyZCIsIlZlcnNpb24iOnsiJGlkIjoiMiIsIlZlcnNpb24iOiIzLjEuMyIsIk9yaWdpbmFsQXNzZW1ibHlWZXJzaW9uIjoiMS4wMC4wMC4wMCIsIkVkaXRpb24iOiJQbHVzIiwiSXNQbHVzRWRpdGlvbiI6dHJ1ZX0sIkVmZmVjdCI6MS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zMSwiRyI6NzMsIkIiOjEyNX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ciLCJUb3AiOjAsIkxlZnQiOjAsIlJpZ2h0IjoyNSwiQm90dG9tIjowfSwiUGFkZGluZyI6eyIkaWQiOiIxOCIsIlRvcCI6MCwiTGVmdCI6MCwiUmlnaHQiOjAsIkJvdHRvbSI6MH0sIkJhY2tncm91bmQiOnsiJGlkIjoiMTkiLCJDb2xvciI6eyIkaWQiOiIyMCIsIkEiOjI1NSwiUiI6MjU1LCJHIjoyNTUsIkIiOjI1NX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UsIlJpZ2h0IjowLCJCb3R0b20iOjB9LCJQYWRkaW5nIjp7IiRpZCI6IjI2IiwiVG9wIjowLCJMZWZ0IjowLCJSaWdodCI6MCwiQm90dG9tIjowfSwiQmFja2dyb3VuZCI6eyIkaWQiOiIyNyIsIkNvbG9yIjp7IiRpZCI6IjI4IiwiQSI6MjU1LCJSIjoyNTUsIkciOjI1NSwiQiI6MjU1fX0sIklzVmlzaWJsZSI6dHJ1ZSwiV2lkdGgiOjAuMCwiSGVpZ2h0IjowLjAsIkJvcmRlclN0eWxlIjpudWxsLCJQYXJlbnRTdHlsZSI6bnVsbH0sIlRvZGF5VGV4dFN0eWxlIjp7IiRpZCI6IjI5IiwiRm9udFNldHRpbmdzIjp7IiRpZCI6IjMwIiwiRm9udFNpemUiOjEyLCJGb250TmFtZSI6IkNhbGlicmkiLCJJc0JvbGQiOmZhbHNlLCJJc0l0YWxpYyI6ZmFsc2UsIklzVW5kZXJsaW5lZCI6ZmFsc2UsIlBhcmVudFN0eWxlIjpudWxsfSwiQXV0b1NpemUiOjAsIkZvcmVncm91bmQiOnsiJGlkIjoiMzEiLCJDb2xvciI6eyIkaWQiOiIzM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yIsIlRvcCI6MCwiTGVmdCI6MCwiUmlnaHQiOjAsIkJvdHRvbSI6MH0sIlBhZGRpbmciOnsiJGlkIjoiMzQiLCJUb3AiOjAsIkxlZnQiOjAsIlJpZ2h0IjowLCJCb3R0b20iOjB9LCJCYWNrZ3JvdW5kIjp7IiRpZCI6IjM1IiwiQ29sb3IiOnsiJGlkIjoiMzYiLCJBIjoyNTUsIlIiOjI1NSwiRyI6MjU1LCJCIjoyNTV9fSwiSXNWaXNpYmxlIjp0cnVlLCJXaWR0aCI6MC4wLCJIZWlnaHQiOjAuMCwiQm9yZGVyU3R5bGUiOm51bGwsIlBhcmVudFN0eWxlIjpudWxsfSwiVG9kYXlNYXJrZXJTdHlsZSI6eyIkaWQiOiIzNyIsIk1hcmdpbiI6eyIkaWQiOiIzOCIsIlRvcCI6MCwiTGVmdCI6MCwiUmlnaHQiOjAsIkJvdHRvbSI6MH0sIlBhZGRpbmciOnsiJGlkIjoiMzkiLCJUb3AiOjAsIkxlZnQiOjAsIlJpZ2h0IjowLCJCb3R0b20iOjB9LCJCYWNrZ3JvdW5kIjp7IiRpZCI6IjQwIiwiQ29sb3IiOnsiJGlkIjoiNDEiLCJBIjoyNTUsIlIiOjI1NSwiRyI6MCwiQiI6MH19LCJJc1Zpc2libGUiOnRydWUsIldpZHRoIjowLjAsIkhlaWdodCI6MC4wLCJCb3JkZXJTdHlsZSI6bnVsbCwiUGFyZW50U3R5bGUiOm51bGx9LCJTY2FsZVN0eWxlIjp7IiRpZCI6IjQyIiwiU2hvd1NlZ21lbnRTZXBhcmF0b3JzIjp0cnVlLCJTZWdtZW50U2VwYXJhdG9yT3BhY2l0eSI6MzAsIkZvbnRTZXR0aW5ncyI6eyIkaWQiOiI0MyIsIkZvbnRTaXplIjoxMiwiRm9udE5hbWUiOiJDYWxpYnJpIiwiSXNCb2xkIjpmYWxzZSwiSXNJdGFsaWMiOmZhbHNlLCJJc1VuZGVybGluZWQiOmZhbHNlLCJQYXJlbnRTdHlsZSI6bnVsbH0sIkF1dG9TaXplIjowLCJGb3JlZ3JvdW5kIjp7IiRpZCI6IjQ0IiwiQ29sb3IiOnsiJGlkIjoiNDU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DYiLCJUb3AiOjAsIkxlZnQiOjUsIlJpZ2h0IjowLCJCb3R0b20iOjB9LCJQYWRkaW5nIjp7IiRpZCI6IjQ3IiwiVG9wIjowLCJMZWZ0IjowLCJSaWdodCI6MCwiQm90dG9tIjowfSwiQmFja2dyb3VuZCI6eyIkaWQiOiI0OCIsIkNvbG9yIjp7IiRpZCI6IjQ5IiwiQSI6ODksIlIiOjAsIkciOjAsIkIiOjB9fSwiSXNWaXNpYmxlIjp0cnVlLCJXaWR0aCI6MC4wLCJIZWlnaHQiOjAuMCwiQm9yZGVyU3R5bGUiOm51bGwsIlBhcmVudFN0eWxlIjpudWxsfSwiRWxhcHNlZFRpbWVCYWNrZ3JvdW5kIjp7IiRpZCI6IjUwIiwiQ29sb3IiOnsiJGlkIjoiNTEiLCJBIjoxOTEsIlIiOjI1NSwiRyI6MCwiQiI6MH19LCJBcHBlbmRZZWFyT25ZZWFyQ2hhbmdlIjp0cnVlLCJFbGFwc2VkVGltZUZvcm1hdCI6MiwiVG9kYXlNYXJrZXJQb3NpdGlvbiI6MiwiUXVpY2tQb3NpdGlvbiI6MywiQWJzb2x1dGVQb3NpdGlvbiI6MTk5LjgsIk1hcmdpbiI6eyIkaWQiOiI1MiIsIlRvcCI6MCwiTGVmdCI6MTAsIlJpZ2h0IjoxMCwiQm90dG9tIjowfSwiUGFkZGluZyI6eyIkaWQiOiI1MyIsIlRvcCI6MCwiTGVmdCI6MCwiUmlnaHQiOjAsIkJvdHRvbSI6MH0sIkJhY2tncm91bmQiOnsiJGlkIjoiNTQiLCJDb2xvciI6eyIkaWQiOiI1NSIsIkEiOjI1NSwiUiI6MzEsIkciOjczLCJCIjoxMjV9fSwiSXNWaXNpYmxlIjp0cnVlLCJXaWR0aCI6MC4wLCJIZWlnaHQiOjAuMCwiQm9yZGVyU3R5bGUiOm51bGwsIlBhcmVudFN0eWxlIjpudWxsfSwiRGVmYXVsdE1pbGVzdG9uZVN0eWxlIjp7IiRpZCI6IjU2IiwiU2hhcGUiOjAsIkNvbm5lY3Rvck1hcmdpbiI6eyIkaWQiOiI1NyIsIlRvcCI6MCwiTGVmdCI6MiwiUmlnaHQiOjIsIkJvdHRvbSI6MH0sIkNvbm5lY3RvclN0eWxlIjp7IiRpZCI6IjU4IiwiTGluZUNvbG9yIjp7IiRpZCI6IjU5IiwiJHR5cGUiOiJOTFJFLkNvbW1vbi5Eb20uU29saWRDb2xvckJydXNoLCBOTFJFLkNvbW1vbiIsIkNvbG9yIjp7IiRpZCI6IjYwIiwiQSI6MjU1LCJSIjo3OSwiRyI6MTI5LCJCIjoxODl9fSwiTGluZVdlaWdodCI6MS4wLCJMaW5lVHlwZSI6MCwiUGFyZW50U3R5bGUiOm51bGx9LCJJc0JlbG93VGltZWJhbmQiOmZhbHNlLCJIaWRlRGF0ZSI6ZmFsc2UsIlNoYXBlU2l6ZSI6MSwiU3BhY2luZyI6MS4wLCJQYWRkaW5nIjp7IiRpZCI6IjYxIiwiVG9wIjo3LCJMZWZ0IjozLCJSaWdodCI6MCwiQm90dG9tIjoyfSwiU2hhcGVTdHlsZSI6eyIkaWQiOiI2MiIsIk1hcmdpbiI6eyIkaWQiOiI2MyIsIlRvcCI6MCwiTGVmdCI6MCwiUmlnaHQiOjAsIkJvdHRvbSI6MH0sIlBhZGRpbmciOnsiJGlkIjoiNjQiLCJUb3AiOjAsIkxlZnQiOjAsIlJpZ2h0IjowLCJCb3R0b20iOjB9LCJCYWNrZ3JvdW5kIjp7IiRpZCI6IjY1IiwiQ29sb3IiOnsiJGlkIjoiNjYiLCJBIjoyNTUsIlIiOjAsIkciOjExNCwiQiI6MTg4fX0sIklzVmlzaWJsZSI6dHJ1ZSwiV2lkdGgiOjE4LjAsIkhlaWdodCI6MjAuMCwiQm9yZGVyU3R5bGUiOnsiJGlkIjoiNjciLCJMaW5lQ29sb3IiOnsiJGlkIjoiNjgiLCIkdHlwZSI6Ik5MUkUuQ29tbW9uLkRvbS5Tb2xpZENvbG9yQnJ1c2gsIE5MUkUuQ29tbW9uIiwiQ29sb3IiOnsiJGlkIjoiNjkiLCJBIjoyNTUsIlIiOjI1NSwiRyI6MCwiQiI6MH19LCJMaW5lV2VpZ2h0IjowLjAsIkxpbmVUeXBlIjowLCJQYXJlbnRTdHlsZSI6bnVsbH0sIlBhcmVudFN0eWxlIjpudWxsfSwiVGl0bGVTdHlsZSI6eyIkaWQiOiI3MCIsIkZvbnRTZXR0aW5ncyI6eyIkaWQiOiI3MSIsIkZvbnRTaXplIjoxMSwiRm9udE5hbWUiOiJDYWxpYnJpIiwiSXNCb2xkIjpmYWxzZSwiSXNJdGFsaWMiOmZhbHNlLCJJc1VuZGVybGluZWQiOmZhbHNlLCJQYXJlbnRTdHlsZSI6bnVsbH0sIkF1dG9TaXplIjowLCJGb3JlZ3JvdW5kIjp7IiRpZCI6IjcyIiwiQ29sb3IiOnsiJGlkIjoiNzM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NzQiLCJUb3AiOjAsIkxlZnQiOjAsIlJpZ2h0IjowLCJCb3R0b20iOjB9LCJQYWRkaW5nIjp7IiRpZCI6Ijc1IiwiVG9wIjowLCJMZWZ0IjowLCJSaWdodCI6MCwiQm90dG9tIjowfSwiQmFja2dyb3VuZCI6eyIkaWQiOiI3NiIsIkNvbG9yIjp7IiRyZWYiOiI0OSJ9fSwiSXNWaXNpYmxlIjp0cnVlLCJXaWR0aCI6MC4wLCJIZWlnaHQiOjAuMCwiQm9yZGVyU3R5bGUiOm51bGwsIlBhcmVudFN0eWxlIjpudWxsfSwiRGF0ZVN0eWxlIjp7IiRpZCI6Ijc3IiwiRm9udFNldHRpbmdzIjp7IiRpZCI6Ijc4IiwiRm9udFNpemUiOjEwLCJGb250TmFtZSI6IkNhbGlicmkiLCJJc0JvbGQiOmZhbHNlLCJJc0l0YWxpYyI6ZmFsc2UsIklzVW5kZXJsaW5lZCI6ZmFsc2UsIlBhcmVudFN0eWxlIjpudWxsfSwiQXV0b1NpemUiOjAsIkZvcmVncm91bmQiOnsiJGlkIjoiNzkiLCJDb2xvciI6eyIkaWQiOiI4M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ODEiLCJUb3AiOjAsIkxlZnQiOjAsIlJpZ2h0IjowLCJCb3R0b20iOjB9LCJQYWRkaW5nIjp7IiRpZCI6IjgyIiwiVG9wIjowLCJMZWZ0IjowLCJSaWdodCI6MCwiQm90dG9tIjowfSwiQmFja2dyb3VuZCI6eyIkaWQiOiI4MyIsIkNvbG9yIjp7IiRyZWYiOiI0OSJ9fSwiSXNWaXNpYmxlIjp0cnVlLCJXaWR0aCI6MC4wLCJIZWlnaHQiOjAuMCwiQm9yZGVyU3R5bGUiOm51bGwsIlBhcmVudFN0eWxlIjpudWxsfSwiRGF0ZUZvcm1hdCI6eyIkaWQiOiI4N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UiLCJTaGFwZSI6MCwiU2hhcGVUaGlja25lc3MiOjEsIkR1cmF0aW9uRm9ybWF0IjowLCJJbmNsdWRlTm9uV29ya2luZ0RheXNJbkR1cmF0aW9uIjp0cnVlLCJQZXJjZW50YWdlQ29tcGxldGVTdHlsZSI6eyIkaWQiOiI4NiIsIkZvbnRTZXR0aW5ncyI6eyIkaWQiOiI4NyIsIkZvbnRTaXplIjoxMCwiRm9udE5hbWUiOiJDYWxpYnJpIiwiSXNCb2xkIjpmYWxzZSwiSXNJdGFsaWMiOmZhbHNlLCJJc1VuZGVybGluZWQiOmZhbHNlLCJQYXJlbnRTdHlsZSI6bnVsbH0sIkF1dG9TaXplIjowLCJGb3JlZ3JvdW5kIjp7IiRpZCI6Ijg4IiwiQ29sb3IiOnsiJGlkIjoiODk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pZCI6IjkwIiwiVG9wIjowLCJMZWZ0IjowLCJSaWdodCI6MCwiQm90dG9tIjowfSwiUGFkZGluZyI6eyIkaWQiOiI5MSIsIlRvcCI6MCwiTGVmdCI6MCwiUmlnaHQiOjAsIkJvdHRvbSI6MH0sIkJhY2tncm91bmQiOnsiJGlkIjoiOTIiLCJDb2xvciI6eyIkcmVmIjoiNDkifX0sIklzVmlzaWJsZSI6dHJ1ZSwiV2lkdGgiOjAuMCwiSGVpZ2h0IjowLjAsIkJvcmRlclN0eWxlIjpudWxsLCJQYXJlbnRTdHlsZSI6bnVsbH0sIkR1cmF0aW9uU3R5bGUiOnsiJGlkIjoiOTMiLCJGb250U2V0dGluZ3MiOnsiJGlkIjoiOTQiLCJGb250U2l6ZSI6MTAsIkZvbnROYW1lIjoiQ2FsaWJyaSIsIklzQm9sZCI6ZmFsc2UsIklzSXRhbGljIjpmYWxzZSwiSXNVbmRlcmxpbmVkIjpmYWxzZSwiUGFyZW50U3R5bGUiOm51bGx9LCJBdXRvU2l6ZSI6MCwiRm9yZWdyb3VuZCI6eyIkaWQiOiI5NSIsIkNvbG9yIjp7IiRpZCI6Ijk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ciLCJUb3AiOjAsIkxlZnQiOjAsIlJpZ2h0IjowLCJCb3R0b20iOjB9LCJQYWRkaW5nIjp7IiRpZCI6Ijk4IiwiVG9wIjowLCJMZWZ0IjowLCJSaWdodCI6MCwiQm90dG9tIjowfSwiQmFja2dyb3VuZCI6eyIkaWQiOiI5OSIsIkNvbG9yIjp7IiRyZWYiOiI0OSJ9fSwiSXNWaXNpYmxlIjp0cnVlLCJXaWR0aCI6MC4wLCJIZWlnaHQiOjAuMCwiQm9yZGVyU3R5bGUiOm51bGwsIlBhcmVudFN0eWxlIjpudWxsfSwiSG9yaXpvbnRhbENvbm5lY3RvclN0eWxlIjp7IiRpZCI6IjEwMCIsIkxpbmVDb2xvciI6eyIkaWQiOiIxMDEiLCIkdHlwZSI6Ik5MUkUuQ29tbW9uLkRvbS5Tb2xpZENvbG9yQnJ1c2gsIE5MUkUuQ29tbW9uIiwiQ29sb3IiOnsiJGlkIjoiMTAyIiwiQSI6MjU1LCJSIjoyMDQsIkciOjIwNCwiQiI6MjA0fX0sIkxpbmVXZWlnaHQiOjEuMCwiTGluZVR5cGUiOjAsIlBhcmVudFN0eWxlIjpudWxsfSwiVmVydGljYWxDb25uZWN0b3JTdHlsZSI6eyIkaWQiOiIxMDMiLCJMaW5lQ29sb3IiOnsiJGlkIjoiMTA0IiwiJHR5cGUiOiJOTFJFLkNvbW1vbi5Eb20uU29saWRDb2xvckJydXNoLCBOTFJFLkNvbW1vbiIsIkNvbG9yIjp7IiRpZCI6IjEwNS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xMCwiSXNCZWxvd1RpbWViYW5kIjp0cnVlLCJQZXJjZW50YWdlQ29tcGxldGVTaGFwZU9wYWNpdHkiOjM1LCJTaGFwZVN0eWxlIjp7IiRpZCI6IjEwNiIsIk1hcmdpbiI6eyIkaWQiOiIxMDciLCJUb3AiOjAsIkxlZnQiOjQsIlJpZ2h0Ijo0LCJCb3R0b20iOjB9LCJQYWRkaW5nIjp7IiRpZCI6IjEwOCIsIlRvcCI6MCwiTGVmdCI6MCwiUmlnaHQiOjAsIkJvdHRvbSI6MH0sIkJhY2tncm91bmQiOnsiJGlkIjoiMTA5IiwiQ29sb3IiOnsiJGlkIjoiMTEwIiwiQSI6MjU1LCJSIjowLCJHIjoxMTQsIkIiOjE4OH19LCJJc1Zpc2libGUiOnRydWUsIldpZHRoIjowLjAsIkhlaWdodCI6MTYuMCwiQm9yZGVyU3R5bGUiOnsiJGlkIjoiMTExIiwiTGluZUNvbG9yIjp7IiRpZCI6IjExMiIsIiR0eXBlIjoiTkxSRS5Db21tb24uRG9tLlNvbGlkQ29sb3JCcnVzaCwgTkxSRS5Db21tb24iLCJDb2xvciI6eyIkaWQiOiIxMTMiLCJBIjoyNTUsIlIiOjI1NSwiRyI6MCwiQiI6MH19LCJMaW5lV2VpZ2h0IjowLjAsIkxpbmVUeXBlIjowLCJQYXJlbnRTdHlsZSI6bnVsbH0sIlBhcmVudFN0eWxlIjpudWxsfSwiVGl0bGVTdHlsZSI6eyIkaWQiOiIxMTQiLCJGb250U2V0dGluZ3MiOnsiJGlkIjoiMTE1IiwiRm9udFNpemUiOjExLCJGb250TmFtZSI6IkNhbGlicmkiLCJJc0JvbGQiOmZhbHNlLCJJc0l0YWxpYyI6ZmFsc2UsIklzVW5kZXJsaW5lZCI6ZmFsc2UsIlBhcmVudFN0eWxlIjpudWxsfSwiQXV0b1NpemUiOjAsIkZvcmVncm91bmQiOnsiJGlkIjoiMTE2IiwiQ29sb3IiOnsiJGlkIjoiMTE3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xOCIsIlRvcCI6MCwiTGVmdCI6MCwiUmlnaHQiOjAsIkJvdHRvbSI6MH0sIlBhZGRpbmciOnsiJGlkIjoiMTE5IiwiVG9wIjowLCJMZWZ0IjowLCJSaWdodCI6MCwiQm90dG9tIjowfSwiQmFja2dyb3VuZCI6eyIkaWQiOiIxMjAiLCJDb2xvciI6eyIkcmVmIjoiNDkifX0sIklzVmlzaWJsZSI6dHJ1ZSwiV2lkdGgiOjAuMCwiSGVpZ2h0IjowLjAsIkJvcmRlclN0eWxlIjpudWxsLCJQYXJlbnRTdHlsZSI6bnVsbH0sIkRhdGVTdHlsZSI6eyIkaWQiOiIxMjEiLCJGb250U2V0dGluZ3MiOnsiJGlkIjoiMTIyIiwiRm9udFNpemUiOjEyLCJGb250TmFtZSI6IkNhbGlicmkiLCJJc0JvbGQiOmZhbHNlLCJJc0l0YWxpYyI6ZmFsc2UsIklzVW5kZXJsaW5lZCI6ZmFsc2UsIlBhcmVudFN0eWxlIjpudWxsfSwiQXV0b1NpemUiOjAsIkZvcmVncm91bmQiOnsiJGlkIjoiMTIzIiwiQ29sb3IiOnsiJGlkIjoiMTI0IiwiQSI6MjU1LCJSIjoyNTUsIkciOjI1NSwiQiI6MjU1fX0sIk1heFdpZHRoIjoyMDAuMCwiTWF4SGVpZ2h0IjoiSW5maW5pdHkiLCJTbWFydEZvcmVncm91bmRJc0FjdGl2ZSI6ZmFsc2UsIkhvcml6b250YWxBbGlnbm1lbnQiOjAsIlZlcnRpY2FsQWxpZ25tZW50IjowLCJTbWFydEZvcmVncm91bmQiOm51bGwsIkJhY2tncm91bmRGaWxsVHlwZSI6MCwiTWFyZ2luIjp7IiRpZCI6IjEyNSIsIlRvcCI6MCwiTGVmdCI6MCwiUmlnaHQiOjAsIkJvdHRvbSI6MH0sIlBhZGRpbmciOnsiJGlkIjoiMTI2IiwiVG9wIjowLCJMZWZ0IjowLCJSaWdodCI6MCwiQm90dG9tIjowfSwiQmFja2dyb3VuZCI6eyIkaWQiOiIxMjciLCJDb2xvciI6eyIkcmVmIjoiNDkifX0sIklzVmlzaWJsZSI6dHJ1ZSwiV2lkdGgiOjAuMCwiSGVpZ2h0IjowLjAsIkJvcmRlclN0eWxlIjpudWxsLCJQYXJlbnRTdHlsZSI6bnVsbH0sIkRhdGVGb3JtYXQiOnsiJGlkIjoiMTI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k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zMCIsIlN0YXJ0RGF0ZSI6IjIwMTctMDEtMDVUMDA6MDA6MDBaIiwiRW5kRGF0ZSI6IjIwMTktMTItMjBUMjM6NTk6MDAiLCJGb3JtYXQiOiJNTU0iLCJUeXBlIjoyLCJBdXRvRGF0ZVJhbmdlIjp0cnVlLCJXb3JraW5nRGF5cyI6MTI3LCJUb2RheU1hcmtlclRleHQiOiJUb2RheSIsIkF1dG9TY2FsZVR5cGUiOnRydWV9LCJNaWxlc3RvbmVzIjpbeyIkaWQiOiIxMzEiLCJEYXRlIjoiMjAxOS0wMS0xMFQyMzo1OTowMFoiLCJTdHlsZSI6eyIkaWQiOiIxMzIiLCJTaGFwZSI6MiwiQ29ubmVjdG9yTWFyZ2luIjp7IiRyZWYiOiI1NyJ9LCJDb25uZWN0b3JTdHlsZSI6eyIkaWQiOiIxMzMiLCJMaW5lQ29sb3IiOnsiJGlkIjoiMTM0IiwiJHR5cGUiOiJOTFJFLkNvbW1vbi5Eb20uU29saWRDb2xvckJydXNoLCBOTFJFLkNvbW1vbiIsIkNvbG9yIjp7IiRpZCI6IjEzNSIsIkEiOjI1NSwiUiI6MTU1LCJHIjoxODcsIkIiOjg5fX0sIkxpbmVXZWlnaHQiOjEuMCwiTGluZVR5cGUiOjAsIlBhcmVudFN0eWxlIjp7IiRyZWYiOiI1OCJ9fSwiSXNCZWxvd1RpbWViYW5kIjpmYWxzZSwiSGlkZURhdGUiOmZhbHNlLCJTaGFwZVNpemUiOjEsIlNwYWNpbmciOjAuMCwiUGFkZGluZyI6eyIkaWQiOiIxMzYiLCJUb3AiOjAsIkxlZnQiOjAsIlJpZ2h0IjowLCJCb3R0b20iOjB9LCJTaGFwZVN0eWxlIjp7IiRpZCI6IjEzNyIsIk1hcmdpbiI6eyIkcmVmIjoiNjMifSwiUGFkZGluZyI6eyIkcmVmIjoiNjQifSwiQmFja2dyb3VuZCI6eyIkaWQiOiIxMzgiLCJDb2xvciI6eyIkaWQiOiIxMzkiLCJBIjoyNTUsIlIiOjE1NSwiRyI6MTg3LCJCIjo4OX19LCJJc1Zpc2libGUiOnRydWUsIldpZHRoIjoxMy4wLCJIZWlnaHQiOjEzLjAsIkJvcmRlclN0eWxlIjp7IiRpZCI6IjE0MCIsIkxpbmVDb2xvciI6eyIkcmVmIjoiNjgifSwiTGluZVdlaWdodCI6MC4wLCJMaW5lVHlwZSI6MCwiUGFyZW50U3R5bGUiOnsiJHJlZiI6IjY3In19LCJQYXJlbnRTdHlsZSI6eyIkcmVmIjoiNjIifX0sIlRpdGxlU3R5bGUiOnsiJGlkIjoiMTQxIiwiRm9udFNldHRpbmdzIjp7IiRpZCI6IjE0MiIsIkZvbnRTaXplIjoxMSwiRm9udE5hbWUiOiJDYWxpYnJpIiwiSXNCb2xkIjpmYWxzZSwiSXNJdGFsaWMiOmZhbHNlLCJJc1VuZGVybGluZWQiOmZhbHNlLCJQYXJlbnRTdHlsZSI6eyIkcmVmIjoiNzEifX0sIkF1dG9TaXplIjowLCJGb3JlZ3JvdW5kIjp7IiRyZWYiOiI3MiJ9LCJNYXhXaWR0aCI6NTUuMzc1MDM4MTQ2OTcyNjU2LCJNYXhIZWlnaHQiOiJJbmZpbml0eSIsIlNtYXJ0Rm9yZWdyb3VuZElzQWN0aXZlIjpmYWxzZSwiSG9yaXpvbnRhbEFsaWdubWVudCI6MCwiVmVydGljYWxBbGlnbm1lbnQiOjAsIlNtYXJ0Rm9yZWdyb3VuZCI6bnVsbCwiQmFja2dyb3VuZEZpbGxUeXBlIjowLCJNYXJnaW4iOnsiJHJlZiI6Ijc0In0sIlBhZGRpbmciOnsiJHJlZiI6Ijc1In0sIkJhY2tncm91bmQiOnsiJHJlZiI6Ijc2In0sIklzVmlzaWJsZSI6dHJ1ZSwiV2lkdGgiOjAuMCwiSGVpZ2h0IjowLjAsIkJvcmRlclN0eWxlIjp7IiRpZCI6IjE0MyIsIkxpbmVDb2xvciI6bnVsbCwiTGluZVdlaWdodCI6MC4wLCJMaW5lVHlwZSI6MCwiUGFyZW50U3R5bGUiOm51bGx9LCJQYXJlbnRTdHlsZSI6eyIkcmVmIjoiNzAifX0sIkRhdGVTdHlsZSI6eyIkaWQiOiIxNDQiLCJGb250U2V0dGluZ3MiOnsiJGlkIjoiMTQ1IiwiRm9udFNpemUiOjEwLCJGb250TmFtZSI6IkNhbGlicmkiLCJJc0JvbGQiOmZhbHNlLCJJc0l0YWxpYyI6ZmFsc2UsIklzVW5kZXJsaW5lZCI6ZmFsc2UsIlBhcmVudFN0eWxlIjp7IiRyZWYiOiI3OCJ9fSwiQXV0b1NpemUiOjAsIkZvcmVncm91bmQiOnsiJHJlZiI6Ijc5In0sIk1heFdpZHRoIjoyMDAuMCwiTWF4SGVpZ2h0IjoiSW5maW5pdHkiLCJTbWFydEZvcmVncm91bmRJc0FjdGl2ZSI6ZmFsc2UsIkhvcml6b250YWxBbGlnbm1lbnQiOjAsIlZlcnRpY2FsQWxpZ25tZW50IjowLCJTbWFydEZvcmVncm91bmQiOm51bGwsIkJhY2tncm91bmRGaWxsVHlwZSI6MCwiTWFyZ2luIjp7IiRyZWYiOiI4MSJ9LCJQYWRkaW5nIjp7IiRyZWYiOiI4MiJ9LCJCYWNrZ3JvdW5kIjp7IiRyZWYiOiI4MyJ9LCJJc1Zpc2libGUiOnRydWUsIldpZHRoIjowLjAsIkhlaWdodCI6MC4wLCJCb3JkZXJTdHlsZSI6eyIkaWQiOiIxNDYiLCJMaW5lQ29sb3IiOm51bGwsIkxpbmVXZWlnaHQiOjAuMCwiTGluZVR5cGUiOjAsIlBhcmVudFN0eWxlIjpudWxsfSwiUGFyZW50U3R5bGUiOnsiJHJlZiI6Ijc3In19LCJEYXRlRm9ybWF0Ijp7IiRyZWYiOiI4NCJ9LCJJc1Zpc2libGUiOnRydWUsIlBhcmVudFN0eWxlIjp7IiRyZWYiOiI1NiJ9fSwiSW5kZXgiOjEsIlBlcmNlbnRhZ2VDb21wbGV0ZSI6bnVsbCwiUG9zaXRpb24iOnsiUmF0aW8iOjAuMCwiSXNDdXN0b20iOmZhbHNlfSwiRGF0ZUZvcm1hdCI6eyIkcmVmIjoiODQifSwiSWQiOiI2YWUzMWM5OS1mNjg2LTRhYWUtODQwZC1lMTEwNTY2ZWE2M2QiLCJJbXBvcnRJZCI6bnVsbCwiVGl0bGUiOiJNaWxlc3RvbmUgMSIsIk5vdGUiOm51bGwsIkh5cGVybGluayI6bnVsbCwiSXNDaGFuZ2VkIjpmYWxzZSwiSXNOZXciOnRydWV9LHsiJGlkIjoiMTQ3IiwiRGF0ZSI6IjIwMTktMDMtMDdUMjM6NTk6MDBaIiwiU3R5bGUiOnsiJGlkIjoiMTQ4IiwiU2hhcGUiOjIsIkNvbm5lY3Rvck1hcmdpbiI6eyIkcmVmIjoiNTcifSwiQ29ubmVjdG9yU3R5bGUiOnsiJGlkIjoiMTQ5IiwiTGluZUNvbG9yIjp7IiRpZCI6IjE1MCIsIiR0eXBlIjoiTkxSRS5Db21tb24uRG9tLlNvbGlkQ29sb3JCcnVzaCwgTkxSRS5Db21tb24iLCJDb2xvciI6eyIkaWQiOiIxNTEiLCJBIjoyNTUsIlIiOjIwMCwiRyI6ODAsIkIiOjgwfX0sIkxpbmVXZWlnaHQiOjEuMCwiTGluZVR5cGUiOjAsIlBhcmVudFN0eWxlIjp7IiRyZWYiOiI1OCJ9fSwiSXNCZWxvd1RpbWViYW5kIjpmYWxzZSwiSGlkZURhdGUiOmZhbHNlLCJTaGFwZVNpemUiOjEsIlNwYWNpbmciOjAuMCwiUGFkZGluZyI6eyIkaWQiOiIxNTIiLCJUb3AiOjAsIkxlZnQiOjAsIlJpZ2h0IjowLCJCb3R0b20iOjB9LCJTaGFwZVN0eWxlIjp7IiRpZCI6IjE1MyIsIk1hcmdpbiI6eyIkcmVmIjoiNjMifSwiUGFkZGluZyI6eyIkcmVmIjoiNjQifSwiQmFja2dyb3VuZCI6eyIkaWQiOiIxNTQiLCJDb2xvciI6eyIkaWQiOiIxNTUiLCJBIjoyNTUsIlIiOjE5MiwiRyI6ODAsIkIiOjc3fX0sIklzVmlzaWJsZSI6dHJ1ZSwiV2lkdGgiOjEzLjAsIkhlaWdodCI6MTMuMCwiQm9yZGVyU3R5bGUiOnsiJGlkIjoiMTU2IiwiTGluZUNvbG9yIjp7IiRyZWYiOiI2OCJ9LCJMaW5lV2VpZ2h0IjowLjAsIkxpbmVUeXBlIjowLCJQYXJlbnRTdHlsZSI6eyIkcmVmIjoiNjcifX0sIlBhcmVudFN0eWxlIjp7IiRyZWYiOiI2MiJ9fSwiVGl0bGVTdHlsZSI6eyIkaWQiOiIxNTciLCJGb250U2V0dGluZ3MiOnsiJGlkIjoiMTU4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wLCJWZXJ0aWNhbEFsaWdubWVudCI6MCwiU21hcnRGb3JlZ3JvdW5kIjpudWxsLCJCYWNrZ3JvdW5kRmlsbFR5cGUiOjAsIk1hcmdpbiI6eyIkcmVmIjoiNzQifSwiUGFkZGluZyI6eyIkcmVmIjoiNzUifSwiQmFja2dyb3VuZCI6eyIkcmVmIjoiNzYifSwiSXNWaXNpYmxlIjp0cnVlLCJXaWR0aCI6MC4wLCJIZWlnaHQiOjAuMCwiQm9yZGVyU3R5bGUiOnsiJGlkIjoiMTU5IiwiTGluZUNvbG9yIjpudWxsLCJMaW5lV2VpZ2h0IjowLjAsIkxpbmVUeXBlIjowLCJQYXJlbnRTdHlsZSI6bnVsbH0sIlBhcmVudFN0eWxlIjp7IiRyZWYiOiI3MCJ9fSwiRGF0ZVN0eWxlIjp7IiRpZCI6IjE2MCIsIkZvbnRTZXR0aW5ncyI6eyIkaWQiOiIxNjE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E2MiIsIkxpbmVDb2xvciI6bnVsbCwiTGluZVdlaWdodCI6MC4wLCJMaW5lVHlwZSI6MCwiUGFyZW50U3R5bGUiOm51bGx9LCJQYXJlbnRTdHlsZSI6eyIkcmVmIjoiNzcifX0sIkRhdGVGb3JtYXQiOnsiJHJlZiI6Ijg0In0sIklzVmlzaWJsZSI6dHJ1ZSwiUGFyZW50U3R5bGUiOnsiJHJlZiI6IjU2In19LCJJbmRleCI6MiwiUGVyY2VudGFnZUNvbXBsZXRlIjpudWxsLCJQb3NpdGlvbiI6eyJSYXRpbyI6MC4xNzg3MjI1MjI4NzY4ODA3OCwiSXNDdXN0b20iOnRydWV9LCJEYXRlRm9ybWF0Ijp7IiRyZWYiOiI4NCJ9LCJJZCI6IjliMzlmZWZhLWQ4MjItNDQxZi1hYWVjLTI0OTgwMzNkOGJkMSIsIkltcG9ydElkIjpudWxsLCJUaXRsZSI6Ik1pbGVzdG9uZSAyIiwiTm90ZSI6bnVsbCwiSHlwZXJsaW5rIjpudWxsLCJJc0NoYW5nZWQiOmZhbHNlLCJJc05ldyI6dHJ1ZX0seyIkaWQiOiIxNjMiLCJEYXRlIjoiMjAxOS0wMy0xNFQyMzo1OTowMFoiLCJTdHlsZSI6eyIkaWQiOiIxNjQiLCJTaGFwZSI6MiwiQ29ubmVjdG9yTWFyZ2luIjp7IiRyZWYiOiI1NyJ9LCJDb25uZWN0b3JTdHlsZSI6eyIkaWQiOiIxNjUiLCJMaW5lQ29sb3IiOnsiJGlkIjoiMTY2IiwiJHR5cGUiOiJOTFJFLkNvbW1vbi5Eb20uU29saWRDb2xvckJydXNoLCBOTFJFLkNvbW1vbiIsIkNvbG9yIjp7IiRpZCI6IjE2NyIsIkEiOjI1NSwiUiI6MjAwLCJHIjo4MCwiQiI6ODB9fSwiTGluZVdlaWdodCI6MS4wLCJMaW5lVHlwZSI6MCwiUGFyZW50U3R5bGUiOnsiJHJlZiI6IjU4In19LCJJc0JlbG93VGltZWJhbmQiOmZhbHNlLCJIaWRlRGF0ZSI6ZmFsc2UsIlNoYXBlU2l6ZSI6MSwiU3BhY2luZyI6MC4wLCJQYWRkaW5nIjp7IiRpZCI6IjE2OCIsIlRvcCI6MCwiTGVmdCI6MCwiUmlnaHQiOjAsIkJvdHRvbSI6MH0sIlNoYXBlU3R5bGUiOnsiJGlkIjoiMTY5IiwiTWFyZ2luIjp7IiRyZWYiOiI2MyJ9LCJQYWRkaW5nIjp7IiRyZWYiOiI2NCJ9LCJCYWNrZ3JvdW5kIjp7IiRpZCI6IjE3MCIsIkNvbG9yIjp7IiRpZCI6IjE3MSIsIkEiOjI1NSwiUiI6MTkyLCJHIjo4MCwiQiI6Nzd9fSwiSXNWaXNpYmxlIjp0cnVlLCJXaWR0aCI6MTMuMCwiSGVpZ2h0IjoxMy4wLCJCb3JkZXJTdHlsZSI6eyIkaWQiOiIxNzIiLCJMaW5lQ29sb3IiOnsiJHJlZiI6IjY4In0sIkxpbmVXZWlnaHQiOjAuMCwiTGluZVR5cGUiOjAsIlBhcmVudFN0eWxlIjp7IiRyZWYiOiI2NyJ9fSwiUGFyZW50U3R5bGUiOnsiJHJlZiI6IjYyIn19LCJUaXRsZVN0eWxlIjp7IiRpZCI6IjE3MyIsIkZvbnRTZXR0aW5ncyI6eyIkaWQiOiIxNzQiLCJGb250U2l6ZSI6MTEsIkZvbnROYW1lIjoiQ2FsaWJyaSIsIklzQm9sZCI6ZmFsc2UsIklzSXRhbGljIjpmYWxzZSwiSXNVbmRlcmxpbmVkIjpmYWxzZSwiUGFyZW50U3R5bGUiOnsiJHJlZiI6IjcxIn19LCJBdXRvU2l6ZSI6MCwiRm9yZWdyb3VuZCI6eyIkcmVmIjoiNzIifSwiTWF4V2lkdGgiOjU1LjM3NTAzODE0Njk3MjY1NiwiTWF4SGVpZ2h0IjoiSW5maW5pdHkiLCJTbWFydEZvcmVncm91bmRJc0FjdGl2ZSI6ZmFsc2UsIkhvcml6b250YWxBbGlnbm1lbnQiOjAsIlZlcnRpY2FsQWxpZ25tZW50IjowLCJTbWFydEZvcmVncm91bmQiOm51bGwsIkJhY2tncm91bmRGaWxsVHlwZSI6MCwiTWFyZ2luIjp7IiRyZWYiOiI3NCJ9LCJQYWRkaW5nIjp7IiRyZWYiOiI3NSJ9LCJCYWNrZ3JvdW5kIjp7IiRyZWYiOiI3NiJ9LCJJc1Zpc2libGUiOnRydWUsIldpZHRoIjowLjAsIkhlaWdodCI6MC4wLCJCb3JkZXJTdHlsZSI6eyIkaWQiOiIxNzUiLCJMaW5lQ29sb3IiOm51bGwsIkxpbmVXZWlnaHQiOjAuMCwiTGluZVR5cGUiOjAsIlBhcmVudFN0eWxlIjpudWxsfSwiUGFyZW50U3R5bGUiOnsiJHJlZiI6IjcwIn19LCJEYXRlU3R5bGUiOnsiJGlkIjoiMTc2IiwiRm9udFNldHRpbmdzIjp7IiRpZCI6IjE3NyIsIkZvbnRTaXplIjoxMCwiRm9udE5hbWUiOiJDYWxpYnJpIiwiSXNCb2xkIjpmYWxzZSwiSXNJdGFsaWMiOmZhbHNlLCJJc1VuZGVybGluZWQiOmZhbHNlLCJQYXJlbnRTdHlsZSI6eyIkcmVmIjoiNzgifX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Tc4IiwiTGluZUNvbG9yIjpudWxsLCJMaW5lV2VpZ2h0IjowLjAsIkxpbmVUeXBlIjowLCJQYXJlbnRTdHlsZSI6bnVsbH0sIlBhcmVudFN0eWxlIjp7IiRyZWYiOiI3NyJ9fSwiRGF0ZUZvcm1hdCI6eyIkcmVmIjoiODQifSwiSXNWaXNpYmxlIjp0cnVlLCJQYXJlbnRTdHlsZSI6eyIkcmVmIjoiNTYifX0sIkluZGV4IjozLCJQZXJjZW50YWdlQ29tcGxldGUiOm51bGwsIlBvc2l0aW9uIjp7IlJhdGlvIjowLjEwOTE2NzExMzEyNzUzMTgzLCJJc0N1c3RvbSI6dHJ1ZX0sIkRhdGVGb3JtYXQiOnsiJHJlZiI6Ijg0In0sIklkIjoiMDQwNzJiNDMtNmI0MC00OGMwLTlkNDktMjY2NTQ5NWM1ZGI0IiwiSW1wb3J0SWQiOm51bGwsIlRpdGxlIjoiTWlsZXN0b25lIDMiLCJOb3RlIjpudWxsLCJIeXBlcmxpbmsiOm51bGwsIklzQ2hhbmdlZCI6ZmFsc2UsIklzTmV3Ijp0cnVlfSx7IiRpZCI6IjE3OSIsIkRhdGUiOiIyMDE5LTA2LTI5VDIzOjU5OjAwWiIsIlN0eWxlIjp7IiRpZCI6IjE4MCIsIlNoYXBlIjoxLCJDb25uZWN0b3JNYXJnaW4iOnsiJHJlZiI6IjU3In0sIkNvbm5lY3RvclN0eWxlIjp7IiRpZCI6IjE4MSIsIkxpbmVDb2xvciI6eyIkcmVmIjoiNTkifSwiTGluZVdlaWdodCI6MS4wLCJMaW5lVHlwZSI6MCwiUGFyZW50U3R5bGUiOnsiJHJlZiI6IjU4In19LCJJc0JlbG93VGltZWJhbmQiOmZhbHNlLCJIaWRlRGF0ZSI6ZmFsc2UsIlNoYXBlU2l6ZSI6MSwiU3BhY2luZyI6MC4wLCJQYWRkaW5nIjp7IiRpZCI6IjE4MiIsIlRvcCI6MCwiTGVmdCI6MCwiUmlnaHQiOjAsIkJvdHRvbSI6MH0sIlNoYXBlU3R5bGUiOnsiJGlkIjoiMTgzIiwiTWFyZ2luIjp7IiRyZWYiOiI2MyJ9LCJQYWRkaW5nIjp7IiRyZWYiOiI2NCJ9LCJCYWNrZ3JvdW5kIjp7IiRpZCI6IjE4NCIsIkNvbG9yIjp7IiRpZCI6IjE4NSIsIkEiOjI1NSwiUiI6NzksIkciOjEyOSwiQiI6MTg5fX0sIklzVmlzaWJsZSI6dHJ1ZSwiV2lkdGgiOjE4LjAsIkhlaWdodCI6MjAuMCwiQm9yZGVyU3R5bGUiOnsiJGlkIjoiMTg2IiwiTGluZUNvbG9yIjp7IiRyZWYiOiI2OCJ9LCJMaW5lV2VpZ2h0IjowLjAsIkxpbmVUeXBlIjowLCJQYXJlbnRTdHlsZSI6eyIkcmVmIjoiNjcifX0sIlBhcmVudFN0eWxlIjp7IiRyZWYiOiI2MiJ9fSwiVGl0bGVTdHlsZSI6eyIkaWQiOiIxODciLCJGb250U2V0dGluZ3MiOnsiJGlkIjoiMTg4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xLCJWZXJ0aWNhbEFsaWdubWVudCI6MCwiU21hcnRGb3JlZ3JvdW5kIjpudWxsLCJCYWNrZ3JvdW5kRmlsbFR5cGUiOjAsIk1hcmdpbiI6eyIkcmVmIjoiNzQifSwiUGFkZGluZyI6eyIkcmVmIjoiNzUifSwiQmFja2dyb3VuZCI6eyIkcmVmIjoiNzYifSwiSXNWaXNpYmxlIjp0cnVlLCJXaWR0aCI6MC4wLCJIZWlnaHQiOjAuMCwiQm9yZGVyU3R5bGUiOnsiJGlkIjoiMTg5IiwiTGluZUNvbG9yIjpudWxsLCJMaW5lV2VpZ2h0IjowLjAsIkxpbmVUeXBlIjowLCJQYXJlbnRTdHlsZSI6bnVsbH0sIlBhcmVudFN0eWxlIjp7IiRyZWYiOiI3MCJ9fSwiRGF0ZVN0eWxlIjp7IiRpZCI6IjE5MCIsIkZvbnRTZXR0aW5ncyI6eyIkaWQiOiIxOTE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E5MiIsIkxpbmVDb2xvciI6bnVsbCwiTGluZVdlaWdodCI6MC4wLCJMaW5lVHlwZSI6MCwiUGFyZW50U3R5bGUiOm51bGx9LCJQYXJlbnRTdHlsZSI6eyIkcmVmIjoiNzcifX0sIkRhdGVGb3JtYXQiOnsiJHJlZiI6Ijg0In0sIklzVmlzaWJsZSI6dHJ1ZSwiUGFyZW50U3R5bGUiOnsiJHJlZiI6IjU2In19LCJJbmRleCI6NCwiUGVyY2VudGFnZUNvbXBsZXRlIjpudWxsLCJQb3NpdGlvbiI6eyJSYXRpbyI6MC4wODQ3NzgzNjg5MTQ1Njg4NzIsIklzQ3VzdG9tIjp0cnVlfSwiRGF0ZUZvcm1hdCI6eyIkcmVmIjoiODQifSwiSWQiOiI2ZmNkOGM0OS1hMThjLTRjNWQtYWYyYi02NWZlNWE0ZmQwYzUiLCJJbXBvcnRJZCI6bnVsbCwiVGl0bGUiOiJNaWxlc3RvbmUgNCIsIk5vdGUiOm51bGwsIkh5cGVybGluayI6bnVsbCwiSXNDaGFuZ2VkIjpmYWxzZSwiSXNOZXciOnRydWV9LHsiJGlkIjoiMTkzIiwiRGF0ZSI6IjIwMTktMTAtMjBUMjM6NTk6MDBaIiwiU3R5bGUiOnsiJGlkIjoiMTk0IiwiU2hhcGUiOjEsIkNvbm5lY3Rvck1hcmdpbiI6eyIkcmVmIjoiNTcifSwiQ29ubmVjdG9yU3R5bGUiOnsiJGlkIjoiMTk1IiwiTGluZUNvbG9yIjp7IiRpZCI6IjE5NiIsIiR0eXBlIjoiTkxSRS5Db21tb24uRG9tLlNvbGlkQ29sb3JCcnVzaCwgTkxSRS5Db21tb24iLCJDb2xvciI6eyIkaWQiOiIxOTciLCJBIjoyNTUsIlIiOjE1NSwiRyI6MTg3LCJCIjo4OX19LCJMaW5lV2VpZ2h0IjoxLjAsIkxpbmVUeXBlIjowLCJQYXJlbnRTdHlsZSI6eyIkcmVmIjoiNTgifX0sIklzQmVsb3dUaW1lYmFuZCI6ZmFsc2UsIkhpZGVEYXRlIjpmYWxzZSwiU2hhcGVTaXplIjoxLCJTcGFjaW5nIjowLjAsIlBhZGRpbmciOnsiJGlkIjoiMTk4IiwiVG9wIjowLCJMZWZ0IjowLCJSaWdodCI6MCwiQm90dG9tIjowfSwiU2hhcGVTdHlsZSI6eyIkaWQiOiIxOTkiLCJNYXJnaW4iOnsiJHJlZiI6IjYzIn0sIlBhZGRpbmciOnsiJHJlZiI6IjY0In0sIkJhY2tncm91bmQiOnsiJGlkIjoiMjAwIiwiQ29sb3IiOnsiJGlkIjoiMjAxIiwiQSI6MjU1LCJSIjoxNTUsIkciOjE4NywiQiI6ODl9fSwiSXNWaXNpYmxlIjp0cnVlLCJXaWR0aCI6MTguMCwiSGVpZ2h0IjoyMC4wLCJCb3JkZXJTdHlsZSI6eyIkaWQiOiIyMDIiLCJMaW5lQ29sb3IiOnsiJHJlZiI6IjY4In0sIkxpbmVXZWlnaHQiOjAuMCwiTGluZVR5cGUiOjAsIlBhcmVudFN0eWxlIjp7IiRyZWYiOiI2NyJ9fSwiUGFyZW50U3R5bGUiOnsiJHJlZiI6IjYyIn19LCJUaXRsZVN0eWxlIjp7IiRpZCI6IjIwMyIsIkZvbnRTZXR0aW5ncyI6eyIkaWQiOiIyMDQiLCJGb250U2l6ZSI6MTEsIkZvbnROYW1lIjoiQ2FsaWJyaSIsIklzQm9sZCI6ZmFsc2UsIklzSXRhbGljIjpmYWxzZSwiSXNVbmRlcmxpbmVkIjpmYWxzZSwiUGFyZW50U3R5bGUiOnsiJHJlZiI6IjcxIn19LCJBdXRvU2l6ZSI6MCwiRm9yZWdyb3VuZCI6eyIkcmVmIjoiNzIifSwiTWF4V2lkdGgiOjU1LjM3NTAzODE0Njk3MjY1NiwiTWF4SGVpZ2h0IjoiSW5maW5pdHkiLCJTbWFydEZvcmVncm91bmRJc0FjdGl2ZSI6ZmFsc2UsIkhvcml6b250YWxBbGlnbm1lbnQiOjEsIlZlcnRpY2FsQWxpZ25tZW50IjowLCJTbWFydEZvcmVncm91bmQiOm51bGwsIkJhY2tncm91bmRGaWxsVHlwZSI6MCwiTWFyZ2luIjp7IiRyZWYiOiI3NCJ9LCJQYWRkaW5nIjp7IiRyZWYiOiI3NSJ9LCJCYWNrZ3JvdW5kIjp7IiRyZWYiOiI3NiJ9LCJJc1Zpc2libGUiOnRydWUsIldpZHRoIjowLjAsIkhlaWdodCI6MC4wLCJCb3JkZXJTdHlsZSI6eyIkaWQiOiIyMDUiLCJMaW5lQ29sb3IiOm51bGwsIkxpbmVXZWlnaHQiOjAuMCwiTGluZVR5cGUiOjAsIlBhcmVudFN0eWxlIjpudWxsfSwiUGFyZW50U3R5bGUiOnsiJHJlZiI6IjcwIn19LCJEYXRlU3R5bGUiOnsiJGlkIjoiMjA2IiwiRm9udFNldHRpbmdzIjp7IiRpZCI6IjIwNyIsIkZvbnRTaXplIjoxMCwiRm9udE5hbWUiOiJDYWxpYnJpIiwiSXNCb2xkIjpmYWxzZSwiSXNJdGFsaWMiOmZhbHNlLCJJc1VuZGVybGluZWQiOmZhbHNlLCJQYXJlbnRTdHlsZSI6eyIkcmVmIjoiNzgifX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jA4IiwiTGluZUNvbG9yIjpudWxsLCJMaW5lV2VpZ2h0IjowLjAsIkxpbmVUeXBlIjowLCJQYXJlbnRTdHlsZSI6bnVsbH0sIlBhcmVudFN0eWxlIjp7IiRyZWYiOiI3NyJ9fSwiRGF0ZUZvcm1hdCI6eyIkcmVmIjoiODQifSwiSXNWaXNpYmxlIjp0cnVlLCJQYXJlbnRTdHlsZSI6eyIkcmVmIjoiNTYifX0sIkluZGV4Ijo1LCJQZXJjZW50YWdlQ29tcGxldGUiOm51bGwsIlBvc2l0aW9uIjp7IlJhdGlvIjowLjA4NDc3ODM2ODkxNDU2ODg3MiwiSXNDdXN0b20iOnRydWV9LCJEYXRlRm9ybWF0Ijp7IiRyZWYiOiI4NCJ9LCJJZCI6IjQ2ZmFlOWIxLTFhMzQtNGZkNy05MTViLTYzMWQ5ZTc0YmFiYiIsIkltcG9ydElkIjpudWxsLCJUaXRsZSI6Ik1pbGVzdG9uZSA1IiwiTm90ZSI6bnVsbCwiSHlwZXJsaW5rIjpudWxsLCJJc0NoYW5nZWQiOmZhbHNlLCJJc05ldyI6dHJ1ZX0seyIkaWQiOiIyMDkiLCJEYXRlIjoiMjAxOS0xMS0zMFQyMzo1OTowMFoiLCJTdHlsZSI6eyIkaWQiOiIyMTAiLCJTaGFwZSI6MiwiQ29ubmVjdG9yTWFyZ2luIjp7IiRyZWYiOiI1NyJ9LCJDb25uZWN0b3JTdHlsZSI6eyIkaWQiOiIyMTEiLCJMaW5lQ29sb3IiOnsiJGlkIjoiMjEyIiwiJHR5cGUiOiJOTFJFLkNvbW1vbi5Eb20uU29saWRDb2xvckJydXNoLCBOTFJFLkNvbW1vbiIsIkNvbG9yIjp7IiRpZCI6IjIxMyIsIkEiOjI1NSwiUiI6MCwiRyI6MCwiQiI6MH19LCJMaW5lV2VpZ2h0IjoxLjAsIkxpbmVUeXBlIjowLCJQYXJlbnRTdHlsZSI6eyIkcmVmIjoiNTgifX0sIklzQmVsb3dUaW1lYmFuZCI6ZmFsc2UsIkhpZGVEYXRlIjpmYWxzZSwiU2hhcGVTaXplIjoxLCJTcGFjaW5nIjowLjAsIlBhZGRpbmciOnsiJGlkIjoiMjE0IiwiVG9wIjowLCJMZWZ0IjowLCJSaWdodCI6MCwiQm90dG9tIjowfSwiU2hhcGVTdHlsZSI6eyIkaWQiOiIyMTUiLCJNYXJnaW4iOnsiJHJlZiI6IjYzIn0sIlBhZGRpbmciOnsiJHJlZiI6IjY0In0sIkJhY2tncm91bmQiOnsiJGlkIjoiMjE2IiwiQ29sb3IiOnsiJGlkIjoiMjE3IiwiQSI6MjU1LCJSIjowLCJHIjowLCJCIjowfX0sIklzVmlzaWJsZSI6dHJ1ZSwiV2lkdGgiOjEzLjAsIkhlaWdodCI6MTMuMCwiQm9yZGVyU3R5bGUiOnsiJGlkIjoiMjE4IiwiTGluZUNvbG9yIjp7IiRyZWYiOiI2OCJ9LCJMaW5lV2VpZ2h0IjowLjAsIkxpbmVUeXBlIjowLCJQYXJlbnRTdHlsZSI6eyIkcmVmIjoiNjcifX0sIlBhcmVudFN0eWxlIjp7IiRyZWYiOiI2MiJ9fSwiVGl0bGVTdHlsZSI6eyIkaWQiOiIyMTkiLCJGb250U2V0dGluZ3MiOnsiJGlkIjoiMjIw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wLCJWZXJ0aWNhbEFsaWdubWVudCI6MCwiU21hcnRGb3JlZ3JvdW5kIjpudWxsLCJCYWNrZ3JvdW5kRmlsbFR5cGUiOjAsIk1hcmdpbiI6eyIkcmVmIjoiNzQifSwiUGFkZGluZyI6eyIkcmVmIjoiNzUifSwiQmFja2dyb3VuZCI6eyIkcmVmIjoiNzYifSwiSXNWaXNpYmxlIjp0cnVlLCJXaWR0aCI6MC4wLCJIZWlnaHQiOjAuMCwiQm9yZGVyU3R5bGUiOnsiJGlkIjoiMjIxIiwiTGluZUNvbG9yIjpudWxsLCJMaW5lV2VpZ2h0IjowLjAsIkxpbmVUeXBlIjowLCJQYXJlbnRTdHlsZSI6bnVsbH0sIlBhcmVudFN0eWxlIjp7IiRyZWYiOiI3MCJ9fSwiRGF0ZVN0eWxlIjp7IiRpZCI6IjIyMiIsIkZvbnRTZXR0aW5ncyI6eyIkaWQiOiIyMjM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IyNCIsIkxpbmVDb2xvciI6bnVsbCwiTGluZVdlaWdodCI6MC4wLCJMaW5lVHlwZSI6MCwiUGFyZW50U3R5bGUiOm51bGx9LCJQYXJlbnRTdHlsZSI6eyIkcmVmIjoiNzcifX0sIkRhdGVGb3JtYXQiOnsiJHJlZiI6Ijg0In0sIklzVmlzaWJsZSI6dHJ1ZSwiUGFyZW50U3R5bGUiOnsiJHJlZiI6IjU2In19LCJJbmRleCI6NiwiUGVyY2VudGFnZUNvbXBsZXRlIjpudWxsLCJQb3NpdGlvbiI6eyJSYXRpbyI6MC4wLCJJc0N1c3RvbSI6ZmFsc2V9LCJEYXRlRm9ybWF0Ijp7IiRyZWYiOiI4NCJ9LCJJZCI6ImM0MTQxYWYzLWFjMzgtNDY1Yy1iNTNmLWNjN2Y3YTRhYTlmNSIsIkltcG9ydElkIjpudWxsLCJUaXRsZSI6Ik1pbGVzdG9uZSA2IiwiTm90ZSI6bnVsbCwiSHlwZXJsaW5rIjpudWxsLCJJc0NoYW5nZWQiOmZhbHNlLCJJc05ldyI6dHJ1ZX1dLCJUYXNrcyI6W3siJGlkIjoiMjI1IiwiR3JvdXBOYW1lIjpudWxsLCJTdGFydERhdGUiOiIyMDE5LTAxLTA1VDAwOjAwOjAwWiIsIkVuZERhdGUiOiIyMDE5LTAzLTAxVDIzOjU5OjAwWiIsIlBlcmNlbnRhZ2VDb21wbGV0ZSI6MTAwLjAsIlN0eWxlIjp7IiRpZCI6IjIyNiIsIlNoYXBlIjowLCJTaGFwZVRoaWNrbmVzcyI6MSwiRHVyYXRpb25Gb3JtYXQiOjAsIkluY2x1ZGVOb25Xb3JraW5nRGF5c0luRHVyYXRpb24iOnRydWUsIlBlcmNlbnRhZ2VDb21wbGV0ZVN0eWxlIjp7IiRpZCI6IjIyNyIsIkZvbnRTZXR0aW5ncyI6eyIkaWQiOiIyMjg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yOSIsIkxpbmVDb2xvciI6bnVsbCwiTGluZVdlaWdodCI6MC4wLCJMaW5lVHlwZSI6MCwiUGFyZW50U3R5bGUiOm51bGx9LCJQYXJlbnRTdHlsZSI6eyIkcmVmIjoiODYifX0sIkR1cmF0aW9uU3R5bGUiOnsiJGlkIjoiMjMwIiwiRm9udFNldHRpbmdzIjp7IiRpZCI6IjIzMSIsIkZvbnRTaXplIjoxMCwiRm9udE5hbWUiOiJDYWxpYnJpIiwiSXNCb2xkIjpmYWxzZSwiSXNJdGFsaWMiOmZhbHNlLCJJc1VuZGVybGluZWQiOmZhbHNlLCJQYXJlbnRTdHlsZSI6eyIkcmVmIjoiOTQifX0sIkF1dG9TaXplIjowLCJGb3JlZ3JvdW5kIjp7IiRpZCI6IjIzMiIsIkNvbG9yIjp7IiRpZCI6IjIzMy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M0IiwiTGluZUNvbG9yIjpudWxsLCJMaW5lV2VpZ2h0IjowLjAsIkxpbmVUeXBlIjowLCJQYXJlbnRTdHlsZSI6bnVsbH0sIlBhcmVudFN0eWxlIjp7IiRyZWYiOiI5MyJ9fSwiSG9yaXpvbnRhbENvbm5lY3RvclN0eWxlIjp7IiRpZCI6IjIzNSIsIkxpbmVDb2xvciI6eyIkcmVmIjoiMTAxIn0sIkxpbmVXZWlnaHQiOjEuMCwiTGluZVR5cGUiOjAsIlBhcmVudFN0eWxlIjp7IiRyZWYiOiIxMDAifX0sIlZlcnRpY2FsQ29ubmVjdG9yU3R5bGUiOnsiJGlkIjoiMjM2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M3IiwiTWFyZ2luIjp7IiRyZWYiOiIxMDcifSwiUGFkZGluZyI6eyIkcmVmIjoiMTA4In0sIkJhY2tncm91bmQiOnsiJGlkIjoiMjM4IiwiQ29sb3IiOnsiJGlkIjoiMjM5IiwiQSI6MjU1LCJSIjoyNDcsIkciOjE1MCwiQiI6NzB9fSwiSXNWaXNpYmxlIjp0cnVlLCJXaWR0aCI6MC4wLCJIZWlnaHQiOjE2LjAsIkJvcmRlclN0eWxlIjp7IiRpZCI6IjI0MCIsIkxpbmVDb2xvciI6eyIkaWQiOiIyNDEiLCIkdHlwZSI6Ik5MUkUuQ29tbW9uLkRvbS5Tb2xpZENvbG9yQnJ1c2gsIE5MUkUuQ29tbW9uIiwiQ29sb3IiOnsiJGlkIjoiMjQyIiwiQSI6MjU1LCJSIjoyNTUsIkciOjAsIkIiOjB9fSwiTGluZVdlaWdodCI6MC4wLCJMaW5lVHlwZSI6MCwiUGFyZW50U3R5bGUiOm51bGx9LCJQYXJlbnRTdHlsZSI6eyIkcmVmIjoiMTA2In19LCJUaXRsZVN0eWxlIjp7IiRpZCI6IjI0MyIsIkZvbnRTZXR0aW5ncyI6eyIkaWQiOiIyNDQ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Q1IiwiTGluZUNvbG9yIjpudWxsLCJMaW5lV2VpZ2h0IjowLjAsIkxpbmVUeXBlIjowLCJQYXJlbnRTdHlsZSI6bnVsbH0sIlBhcmVudFN0eWxlIjp7IiRyZWYiOiIxMTQifX0sIkRhdGVTdHlsZSI6eyIkaWQiOiIyNDYiLCJGb250U2V0dGluZ3MiOnsiJGlkIjoiMjQ3IiwiRm9udFNpemUiOjEwLCJGb250TmFtZSI6IkNhbGlicmkiLCJJc0JvbGQiOmZhbHNlLCJJc0l0YWxpYyI6ZmFsc2UsIklzVW5kZXJsaW5lZCI6ZmFsc2UsIlBhcmVudFN0eWxlIjp7IiRyZWYiOiIxMjIifX0sIkF1dG9TaXplIjowLCJGb3JlZ3JvdW5kIjp7IiRpZCI6IjI0OCIsIkNvbG9yIjp7IiRpZCI6IjI0O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jUwIiwiTGluZUNvbG9yIjpudWxsLCJMaW5lV2VpZ2h0IjowLjAsIkxpbmVUeXBlIjowLCJQYXJlbnRTdHlsZSI6bnVsbH0sIlBhcmVudFN0eWxlIjp7IiRyZWYiOiIxMjEifX0sIkRhdGVGb3JtYXQiOnsiJHJlZiI6IjEyOCJ9LCJJc1Zpc2libGUiOnRydWUsIlBhcmVudFN0eWxlIjp7IiRyZWYiOiI4NSJ9fSwiSW5kZXgiOjcsIlNtYXJ0RHVyYXRpb25BY3RpdmF0ZWQiOmZhbHNlLCJEYXRlRm9ybWF0Ijp7IiRyZWYiOiIxMjgifSwiSWQiOiIxMWE1ZmQyMC0xNjlhLTRlNWEtYTBiZS1kMDQ4ZGJhMDhmZjIiLCJJbXBvcnRJZCI6bnVsbCwiVGl0bGUiOiJUYXNrIDEiLCJOb3RlIjpudWxsLCJIeXBlcmxpbmsiOm51bGwsIklzQ2hhbmdlZCI6ZmFsc2UsIklzTmV3Ijp0cnVlfSx7IiRpZCI6IjI1MSIsIkdyb3VwTmFtZSI6bnVsbCwiU3RhcnREYXRlIjoiMjAxOS0wMi0wMlQwMDowMDowMFoiLCJFbmREYXRlIjoiMjAxOS0wMy0xNFQyMzo1OTowMFoiLCJQZXJjZW50YWdlQ29tcGxldGUiOjUwLjAsIlN0eWxlIjp7IiRpZCI6IjI1MiIsIlNoYXBlIjowLCJTaGFwZVRoaWNrbmVzcyI6MSwiRHVyYXRpb25Gb3JtYXQiOjAsIkluY2x1ZGVOb25Xb3JraW5nRGF5c0luRHVyYXRpb24iOnRydWUsIlBlcmNlbnRhZ2VDb21wbGV0ZVN0eWxlIjp7IiRpZCI6IjI1MyIsIkZvbnRTZXR0aW5ncyI6eyIkaWQiOiIyNTQ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1NSIsIkxpbmVDb2xvciI6bnVsbCwiTGluZVdlaWdodCI6MC4wLCJMaW5lVHlwZSI6MCwiUGFyZW50U3R5bGUiOm51bGx9LCJQYXJlbnRTdHlsZSI6eyIkcmVmIjoiODYifX0sIkR1cmF0aW9uU3R5bGUiOnsiJGlkIjoiMjU2IiwiRm9udFNldHRpbmdzIjp7IiRpZCI6IjI1NyIsIkZvbnRTaXplIjoxMCwiRm9udE5hbWUiOiJDYWxpYnJpIiwiSXNCb2xkIjpmYWxzZSwiSXNJdGFsaWMiOmZhbHNlLCJJc1VuZGVybGluZWQiOmZhbHNlLCJQYXJlbnRTdHlsZSI6eyIkcmVmIjoiOTQifX0sIkF1dG9TaXplIjowLCJGb3JlZ3JvdW5kIjp7IiRpZCI6IjI1OCIsIkNvbG9yIjp7IiRpZCI6IjI1O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YwIiwiTGluZUNvbG9yIjpudWxsLCJMaW5lV2VpZ2h0IjowLjAsIkxpbmVUeXBlIjowLCJQYXJlbnRTdHlsZSI6bnVsbH0sIlBhcmVudFN0eWxlIjp7IiRyZWYiOiI5MyJ9fSwiSG9yaXpvbnRhbENvbm5lY3RvclN0eWxlIjp7IiRpZCI6IjI2MSIsIkxpbmVDb2xvciI6eyIkcmVmIjoiMTAxIn0sIkxpbmVXZWlnaHQiOjEuMCwiTGluZVR5cGUiOjAsIlBhcmVudFN0eWxlIjp7IiRyZWYiOiIxMDAifX0sIlZlcnRpY2FsQ29ubmVjdG9yU3R5bGUiOnsiJGlkIjoiMjYy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YzIiwiTWFyZ2luIjp7IiRyZWYiOiIxMDcifSwiUGFkZGluZyI6eyIkcmVmIjoiMTA4In0sIkJhY2tncm91bmQiOnsiJGlkIjoiMjY0IiwiQ29sb3IiOnsiJGlkIjoiMjY1IiwiQSI6MjU1LCJSIjo3NSwiRyI6MTcyLCJCIjoxOTh9fSwiSXNWaXNpYmxlIjp0cnVlLCJXaWR0aCI6MC4wLCJIZWlnaHQiOjE2LjAsIkJvcmRlclN0eWxlIjp7IiRpZCI6IjI2NiIsIkxpbmVDb2xvciI6eyIkaWQiOiIyNjciLCIkdHlwZSI6Ik5MUkUuQ29tbW9uLkRvbS5Tb2xpZENvbG9yQnJ1c2gsIE5MUkUuQ29tbW9uIiwiQ29sb3IiOnsiJGlkIjoiMjY4IiwiQSI6MjU1LCJSIjoyNTUsIkciOjAsIkIiOjB9fSwiTGluZVdlaWdodCI6MC4wLCJMaW5lVHlwZSI6MCwiUGFyZW50U3R5bGUiOm51bGx9LCJQYXJlbnRTdHlsZSI6eyIkcmVmIjoiMTA2In19LCJUaXRsZVN0eWxlIjp7IiRpZCI6IjI2OSIsIkZvbnRTZXR0aW5ncyI6eyIkaWQiOiIyNzA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cxIiwiTGluZUNvbG9yIjpudWxsLCJMaW5lV2VpZ2h0IjowLjAsIkxpbmVUeXBlIjowLCJQYXJlbnRTdHlsZSI6bnVsbH0sIlBhcmVudFN0eWxlIjp7IiRyZWYiOiIxMTQifX0sIkRhdGVTdHlsZSI6eyIkaWQiOiIyNzIiLCJGb250U2V0dGluZ3MiOnsiJGlkIjoiMjczIiwiRm9udFNpemUiOjEwLCJGb250TmFtZSI6IkNhbGlicmkiLCJJc0JvbGQiOmZhbHNlLCJJc0l0YWxpYyI6ZmFsc2UsIklzVW5kZXJsaW5lZCI6ZmFsc2UsIlBhcmVudFN0eWxlIjp7IiRyZWYiOiIxMjIifX0sIkF1dG9TaXplIjowLCJGb3JlZ3JvdW5kIjp7IiRpZCI6IjI3NCIsIkNvbG9yIjp7IiRpZCI6IjI3N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jc2IiwiTGluZUNvbG9yIjpudWxsLCJMaW5lV2VpZ2h0IjowLjAsIkxpbmVUeXBlIjowLCJQYXJlbnRTdHlsZSI6bnVsbH0sIlBhcmVudFN0eWxlIjp7IiRyZWYiOiIxMjEifX0sIkRhdGVGb3JtYXQiOnsiJHJlZiI6IjEyOCJ9LCJJc1Zpc2libGUiOnRydWUsIlBhcmVudFN0eWxlIjp7IiRyZWYiOiI4NSJ9fSwiSW5kZXgiOjgsIlNtYXJ0RHVyYXRpb25BY3RpdmF0ZWQiOmZhbHNlLCJEYXRlRm9ybWF0Ijp7IiRyZWYiOiIxMjgifSwiSWQiOiIyM2MxNTIzMi03ZDMxLTRlOTUtOGUxMS1jYTI1MWYzM2ZiNDkiLCJJbXBvcnRJZCI6bnVsbCwiVGl0bGUiOiJUYXNrIDIiLCJOb3RlIjpudWxsLCJIeXBlcmxpbmsiOm51bGwsIklzQ2hhbmdlZCI6ZmFsc2UsIklzTmV3Ijp0cnVlfSx7IiRpZCI6IjI3NyIsIkdyb3VwTmFtZSI6bnVsbCwiU3RhcnREYXRlIjoiMjAxOS0wMy0xNFQwMDowMDowMFoiLCJFbmREYXRlIjoiMjAxOS0wNS0wMlQyMzo1OTowMFoiLCJQZXJjZW50YWdlQ29tcGxldGUiOjM4LjAsIlN0eWxlIjp7IiRpZCI6IjI3OCIsIlNoYXBlIjowLCJTaGFwZVRoaWNrbmVzcyI6MSwiRHVyYXRpb25Gb3JtYXQiOjAsIkluY2x1ZGVOb25Xb3JraW5nRGF5c0luRHVyYXRpb24iOnRydWUsIlBlcmNlbnRhZ2VDb21wbGV0ZVN0eWxlIjp7IiRpZCI6IjI3OSIsIkZvbnRTZXR0aW5ncyI6eyIkaWQiOiIyODA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4MSIsIkxpbmVDb2xvciI6bnVsbCwiTGluZVdlaWdodCI6MC4wLCJMaW5lVHlwZSI6MCwiUGFyZW50U3R5bGUiOm51bGx9LCJQYXJlbnRTdHlsZSI6eyIkcmVmIjoiODYifX0sIkR1cmF0aW9uU3R5bGUiOnsiJGlkIjoiMjgyIiwiRm9udFNldHRpbmdzIjp7IiRpZCI6IjI4MyIsIkZvbnRTaXplIjoxMCwiRm9udE5hbWUiOiJDYWxpYnJpIiwiSXNCb2xkIjpmYWxzZSwiSXNJdGFsaWMiOmZhbHNlLCJJc1VuZGVybGluZWQiOmZhbHNlLCJQYXJlbnRTdHlsZSI6eyIkcmVmIjoiOTQifX0sIkF1dG9TaXplIjowLCJGb3JlZ3JvdW5kIjp7IiRpZCI6IjI4NCIsIkNvbG9yIjp7IiRpZCI6IjI4N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g2IiwiTGluZUNvbG9yIjpudWxsLCJMaW5lV2VpZ2h0IjowLjAsIkxpbmVUeXBlIjowLCJQYXJlbnRTdHlsZSI6bnVsbH0sIlBhcmVudFN0eWxlIjp7IiRyZWYiOiI5MyJ9fSwiSG9yaXpvbnRhbENvbm5lY3RvclN0eWxlIjp7IiRpZCI6IjI4NyIsIkxpbmVDb2xvciI6eyIkcmVmIjoiMTAxIn0sIkxpbmVXZWlnaHQiOjEuMCwiTGluZVR5cGUiOjAsIlBhcmVudFN0eWxlIjp7IiRyZWYiOiIxMDAifX0sIlZlcnRpY2FsQ29ubmVjdG9yU3R5bGUiOnsiJGlkIjoiMjg4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g5IiwiTWFyZ2luIjp7IiRyZWYiOiIxMDcifSwiUGFkZGluZyI6eyIkcmVmIjoiMTA4In0sIkJhY2tncm91bmQiOnsiJGlkIjoiMjkwIiwiQ29sb3IiOnsiJGlkIjoiMjkxIiwiQSI6MjU1LCJSIjoyNDcsIkciOjE1MCwiQiI6NzB9fSwiSXNWaXNpYmxlIjp0cnVlLCJXaWR0aCI6MC4wLCJIZWlnaHQiOjE2LjAsIkJvcmRlclN0eWxlIjp7IiRpZCI6IjI5MiIsIkxpbmVDb2xvciI6eyIkaWQiOiIyOTMiLCIkdHlwZSI6Ik5MUkUuQ29tbW9uLkRvbS5Tb2xpZENvbG9yQnJ1c2gsIE5MUkUuQ29tbW9uIiwiQ29sb3IiOnsiJGlkIjoiMjk0IiwiQSI6MjU1LCJSIjoyNTUsIkciOjAsIkIiOjB9fSwiTGluZVdlaWdodCI6MC4wLCJMaW5lVHlwZSI6MCwiUGFyZW50U3R5bGUiOm51bGx9LCJQYXJlbnRTdHlsZSI6eyIkcmVmIjoiMTA2In19LCJUaXRsZVN0eWxlIjp7IiRpZCI6IjI5NSIsIkZvbnRTZXR0aW5ncyI6eyIkaWQiOiIyOTY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k3IiwiTGluZUNvbG9yIjpudWxsLCJMaW5lV2VpZ2h0IjowLjAsIkxpbmVUeXBlIjowLCJQYXJlbnRTdHlsZSI6bnVsbH0sIlBhcmVudFN0eWxlIjp7IiRyZWYiOiIxMTQifX0sIkRhdGVTdHlsZSI6eyIkaWQiOiIyOTgiLCJGb250U2V0dGluZ3MiOnsiJGlkIjoiMjk5IiwiRm9udFNpemUiOjEwLCJGb250TmFtZSI6IkNhbGlicmkiLCJJc0JvbGQiOmZhbHNlLCJJc0l0YWxpYyI6ZmFsc2UsIklzVW5kZXJsaW5lZCI6ZmFsc2UsIlBhcmVudFN0eWxlIjp7IiRyZWYiOiIxMjIifX0sIkF1dG9TaXplIjowLCJGb3JlZ3JvdW5kIjp7IiRpZCI6IjMwMCIsIkNvbG9yIjp7IiRpZCI6IjMwM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zAyIiwiTGluZUNvbG9yIjpudWxsLCJMaW5lV2VpZ2h0IjowLjAsIkxpbmVUeXBlIjowLCJQYXJlbnRTdHlsZSI6bnVsbH0sIlBhcmVudFN0eWxlIjp7IiRyZWYiOiIxMjEifX0sIkRhdGVGb3JtYXQiOnsiJHJlZiI6IjEyOCJ9LCJJc1Zpc2libGUiOnRydWUsIlBhcmVudFN0eWxlIjp7IiRyZWYiOiI4NSJ9fSwiSW5kZXgiOjksIlNtYXJ0RHVyYXRpb25BY3RpdmF0ZWQiOmZhbHNlLCJEYXRlRm9ybWF0Ijp7IiRyZWYiOiIxMjgifSwiSWQiOiJmMjNlNDYwNS0wNWMyLTRlZTgtODE1OS1iNDIxYjgxMGI3ZTQiLCJJbXBvcnRJZCI6bnVsbCwiVGl0bGUiOiJUYXNrIDMiLCJOb3RlIjpudWxsLCJIeXBlcmxpbmsiOm51bGwsIklzQ2hhbmdlZCI6ZmFsc2UsIklzTmV3Ijp0cnVlfSx7IiRpZCI6IjMwMyIsIkdyb3VwTmFtZSI6bnVsbCwiU3RhcnREYXRlIjoiMjAxOS0wMy0yNVQwMDowMDowMFoiLCJFbmREYXRlIjoiMjAxOS0xMC0yMFQyMzo1OTowMFoiLCJQZXJjZW50YWdlQ29tcGxldGUiOjQwLjAsIlN0eWxlIjp7IiRpZCI6IjMwNCIsIlNoYXBlIjoyLCJTaGFwZVRoaWNrbmVzcyI6MSwiRHVyYXRpb25Gb3JtYXQiOjAsIkluY2x1ZGVOb25Xb3JraW5nRGF5c0luRHVyYXRpb24iOnRydWUsIlBlcmNlbnRhZ2VDb21wbGV0ZVN0eWxlIjp7IiRpZCI6IjMwNSIsIkZvbnRTZXR0aW5ncyI6eyIkaWQiOiIzMDY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wNyIsIkxpbmVDb2xvciI6bnVsbCwiTGluZVdlaWdodCI6MC4wLCJMaW5lVHlwZSI6MCwiUGFyZW50U3R5bGUiOm51bGx9LCJQYXJlbnRTdHlsZSI6eyIkcmVmIjoiODYifX0sIkR1cmF0aW9uU3R5bGUiOnsiJGlkIjoiMzA4IiwiRm9udFNldHRpbmdzIjp7IiRpZCI6IjMwOSIsIkZvbnRTaXplIjoxMCwiRm9udE5hbWUiOiJDYWxpYnJpIiwiSXNCb2xkIjpmYWxzZSwiSXNJdGFsaWMiOmZhbHNlLCJJc1VuZGVybGluZWQiOmZhbHNlLCJQYXJlbnRTdHlsZSI6eyIkcmVmIjoiOTQifX0sIkF1dG9TaXplIjowLCJGb3JlZ3JvdW5kIjp7IiRpZCI6IjMxMCIsIkNvbG9yIjp7IiRpZCI6IjMxM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EyIiwiTGluZUNvbG9yIjpudWxsLCJMaW5lV2VpZ2h0IjowLjAsIkxpbmVUeXBlIjowLCJQYXJlbnRTdHlsZSI6bnVsbH0sIlBhcmVudFN0eWxlIjp7IiRyZWYiOiI5MyJ9fSwiSG9yaXpvbnRhbENvbm5lY3RvclN0eWxlIjp7IiRpZCI6IjMxMyIsIkxpbmVDb2xvciI6eyIkcmVmIjoiMTAxIn0sIkxpbmVXZWlnaHQiOjEuMCwiTGluZVR5cGUiOjAsIlBhcmVudFN0eWxlIjp7IiRyZWYiOiIxMDAifX0sIlZlcnRpY2FsQ29ubmVjdG9yU3R5bGUiOnsiJGlkIjoiMzE0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E1IiwiTWFyZ2luIjp7IiRyZWYiOiIxMDcifSwiUGFkZGluZyI6eyIkcmVmIjoiMTA4In0sIkJhY2tncm91bmQiOnsiJHJlZiI6IjEwOSJ9LCJJc1Zpc2libGUiOnRydWUsIldpZHRoIjowLjAsIkhlaWdodCI6MTYuMCwiQm9yZGVyU3R5bGUiOnsiJGlkIjoiMzE2IiwiTGluZUNvbG9yIjp7IiRpZCI6IjMxNyIsIiR0eXBlIjoiTkxSRS5Db21tb24uRG9tLlNvbGlkQ29sb3JCcnVzaCwgTkxSRS5Db21tb24iLCJDb2xvciI6eyIkaWQiOiIzMTgiLCJBIjoyNTUsIlIiOjI1NSwiRyI6MCwiQiI6MH19LCJMaW5lV2VpZ2h0IjowLjAsIkxpbmVUeXBlIjowLCJQYXJlbnRTdHlsZSI6bnVsbH0sIlBhcmVudFN0eWxlIjp7IiRyZWYiOiIxMDYifX0sIlRpdGxlU3R5bGUiOnsiJGlkIjoiMzE5IiwiRm9udFNldHRpbmdzIjp7IiRpZCI6IjMyMCIsIkZvbnRTaXplIjoxMSwiRm9udE5hbWUiOiJDYWxpYnJpIiwiSXNCb2xkIjp0cnVlLCJJc0l0YWxpYyI6ZmFsc2UsIklzVW5kZXJsaW5lZCI6ZmFsc2UsIlBhcmVudFN0eWxlIjp7IiRyZWYiOiIxMTUifX0sIkF1dG9TaXplIjowLCJGb3JlZ3JvdW5kIjp7IiRyZWYiOiIxMTYifSwiTWF4V2lkdGgiOjI4LjkwNDU2NzcxODUwNTg1OSwiTWF4SGVpZ2h0IjoiSW5maW5pdHkiLCJTbWFydEZvcmVncm91bmRJc0FjdGl2ZSI6ZmFsc2UsIkhvcml6b250YWxBbGlnbm1lbnQiOjAsIlZlcnRpY2FsQWxpZ25tZW50IjowLCJTbWFydEZvcmVncm91bmQiOm51bGwsIkJhY2tncm91bmRGaWxsVHlwZSI6MCwiTWFyZ2luIjp7IiRyZWYiOiIxMTgifSwiUGFkZGluZyI6eyIkcmVmIjoiMTE5In0sIkJhY2tncm91bmQiOnsiJHJlZiI6IjEyMCJ9LCJJc1Zpc2libGUiOnRydWUsIldpZHRoIjowLjAsIkhlaWdodCI6MC4wLCJCb3JkZXJTdHlsZSI6eyIkaWQiOiIzMjEiLCJMaW5lQ29sb3IiOm51bGwsIkxpbmVXZWlnaHQiOjAuMCwiTGluZVR5cGUiOjAsIlBhcmVudFN0eWxlIjpudWxsfSwiUGFyZW50U3R5bGUiOnsiJHJlZiI6IjExNCJ9fSwiRGF0ZVN0eWxlIjp7IiRpZCI6IjMyMiIsIkZvbnRTZXR0aW5ncyI6eyIkaWQiOiIzMjMiLCJGb250U2l6ZSI6MTAsIkZvbnROYW1lIjoiQ2FsaWJyaSIsIklzQm9sZCI6ZmFsc2UsIklzSXRhbGljIjpmYWxzZSwiSXNVbmRlcmxpbmVkIjpmYWxzZSwiUGFyZW50U3R5bGUiOnsiJHJlZiI6IjEyMiJ9fSwiQXV0b1NpemUiOjAsIkZvcmVncm91bmQiOnsiJGlkIjoiMzI0IiwiQ29sb3IiOnsiJGlkIjoiMzI1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xMjUifSwiUGFkZGluZyI6eyIkcmVmIjoiMTI2In0sIkJhY2tncm91bmQiOnsiJHJlZiI6IjEyNyJ9LCJJc1Zpc2libGUiOnRydWUsIldpZHRoIjowLjAsIkhlaWdodCI6MC4wLCJCb3JkZXJTdHlsZSI6eyIkaWQiOiIzMjYiLCJMaW5lQ29sb3IiOm51bGwsIkxpbmVXZWlnaHQiOjAuMCwiTGluZVR5cGUiOjAsIlBhcmVudFN0eWxlIjpudWxsfSwiUGFyZW50U3R5bGUiOnsiJHJlZiI6IjEyMSJ9fSwiRGF0ZUZvcm1hdCI6eyIkcmVmIjoiMTI4In0sIklzVmlzaWJsZSI6dHJ1ZSwiUGFyZW50U3R5bGUiOnsiJHJlZiI6Ijg1In19LCJJbmRleCI6MTAsIlNtYXJ0RHVyYXRpb25BY3RpdmF0ZWQiOmZhbHNlLCJEYXRlRm9ybWF0Ijp7IiRyZWYiOiIxMjgifSwiSWQiOiI4MmQxYjdhYS1lNzdkLTQxYTItYmUxNC1kNjlmNWU1MDFiMWIiLCJJbXBvcnRJZCI6bnVsbCwiVGl0bGUiOiJUYXNrIDQiLCJOb3RlIjpudWxsLCJIeXBlcmxpbmsiOm51bGwsIklzQ2hhbmdlZCI6ZmFsc2UsIklzTmV3Ijp0cnVlfSx7IiRpZCI6IjMyNyIsIkdyb3VwTmFtZSI6bnVsbCwiU3RhcnREYXRlIjoiMjAxOS0xMC0yMVQwMDowMDowMFoiLCJFbmREYXRlIjoiMjAxOS0xMS0xNVQyMzo1OTowMFoiLCJQZXJjZW50YWdlQ29tcGxldGUiOm51bGwsIlN0eWxlIjp7IiRpZCI6IjMyOCIsIlNoYXBlIjowLCJTaGFwZVRoaWNrbmVzcyI6MSwiRHVyYXRpb25Gb3JtYXQiOjAsIkluY2x1ZGVOb25Xb3JraW5nRGF5c0luRHVyYXRpb24iOnRydWUsIlBlcmNlbnRhZ2VDb21wbGV0ZVN0eWxlIjp7IiRpZCI6IjMyOSIsIkZvbnRTZXR0aW5ncyI6eyIkaWQiOiIzMzA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zMSIsIkxpbmVDb2xvciI6bnVsbCwiTGluZVdlaWdodCI6MC4wLCJMaW5lVHlwZSI6MCwiUGFyZW50U3R5bGUiOm51bGx9LCJQYXJlbnRTdHlsZSI6eyIkcmVmIjoiODYifX0sIkR1cmF0aW9uU3R5bGUiOnsiJGlkIjoiMzMyIiwiRm9udFNldHRpbmdzIjp7IiRpZCI6IjMzMyIsIkZvbnRTaXplIjoxMCwiRm9udE5hbWUiOiJDYWxpYnJpIiwiSXNCb2xkIjpmYWxzZSwiSXNJdGFsaWMiOmZhbHNlLCJJc1VuZGVybGluZWQiOmZhbHNlLCJQYXJlbnRTdHlsZSI6eyIkcmVmIjoiOTQifX0sIkF1dG9TaXplIjowLCJGb3JlZ3JvdW5kIjp7IiRpZCI6IjMzNCIsIkNvbG9yIjp7IiRpZCI6IjMzN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M2IiwiTGluZUNvbG9yIjpudWxsLCJMaW5lV2VpZ2h0IjowLjAsIkxpbmVUeXBlIjowLCJQYXJlbnRTdHlsZSI6bnVsbH0sIlBhcmVudFN0eWxlIjp7IiRyZWYiOiI5MyJ9fSwiSG9yaXpvbnRhbENvbm5lY3RvclN0eWxlIjp7IiRpZCI6IjMzNyIsIkxpbmVDb2xvciI6eyIkcmVmIjoiMTAxIn0sIkxpbmVXZWlnaHQiOjEuMCwiTGluZVR5cGUiOjAsIlBhcmVudFN0eWxlIjp7IiRyZWYiOiIxMDAifX0sIlZlcnRpY2FsQ29ubmVjdG9yU3R5bGUiOnsiJGlkIjoiMzM4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M5IiwiTWFyZ2luIjp7IiRyZWYiOiIxMDcifSwiUGFkZGluZyI6eyIkcmVmIjoiMTA4In0sIkJhY2tncm91bmQiOnsiJHJlZiI6IjEwOSJ9LCJJc1Zpc2libGUiOnRydWUsIldpZHRoIjowLjAsIkhlaWdodCI6MTYuMCwiQm9yZGVyU3R5bGUiOnsiJGlkIjoiMzQwIiwiTGluZUNvbG9yIjp7IiRpZCI6IjM0MSIsIiR0eXBlIjoiTkxSRS5Db21tb24uRG9tLlNvbGlkQ29sb3JCcnVzaCwgTkxSRS5Db21tb24iLCJDb2xvciI6eyIkaWQiOiIzNDIiLCJBIjoyNTUsIlIiOjI1NSwiRyI6MCwiQiI6MH19LCJMaW5lV2VpZ2h0IjowLjAsIkxpbmVUeXBlIjowLCJQYXJlbnRTdHlsZSI6bnVsbH0sIlBhcmVudFN0eWxlIjp7IiRyZWYiOiIxMDYifX0sIlRpdGxlU3R5bGUiOnsiJGlkIjoiMzQzIiwiRm9udFNldHRpbmdzIjp7IiRpZCI6IjM0NCIsIkZvbnRTaXplIjoxMSwiRm9udE5hbWUiOiJDYWxpYnJpIiwiSXNCb2xkIjp0cnVlLCJJc0l0YWxpYyI6ZmFsc2UsIklzVW5kZXJsaW5lZCI6ZmFsc2UsIlBhcmVudFN0eWxlIjp7IiRyZWYiOiIxMTUifX0sIkF1dG9TaXplIjowLCJGb3JlZ3JvdW5kIjp7IiRyZWYiOiIxMTYifSwiTWF4V2lkdGgiOjI4LjkwNDU2NzcxODUwNTg1OSwiTWF4SGVpZ2h0IjoiSW5maW5pdHkiLCJTbWFydEZvcmVncm91bmRJc0FjdGl2ZSI6ZmFsc2UsIkhvcml6b250YWxBbGlnbm1lbnQiOjAsIlZlcnRpY2FsQWxpZ25tZW50IjowLCJTbWFydEZvcmVncm91bmQiOm51bGwsIkJhY2tncm91bmRGaWxsVHlwZSI6MCwiTWFyZ2luIjp7IiRyZWYiOiIxMTgifSwiUGFkZGluZyI6eyIkcmVmIjoiMTE5In0sIkJhY2tncm91bmQiOnsiJHJlZiI6IjEyMCJ9LCJJc1Zpc2libGUiOnRydWUsIldpZHRoIjowLjAsIkhlaWdodCI6MC4wLCJCb3JkZXJTdHlsZSI6eyIkaWQiOiIzNDUiLCJMaW5lQ29sb3IiOm51bGwsIkxpbmVXZWlnaHQiOjAuMCwiTGluZVR5cGUiOjAsIlBhcmVudFN0eWxlIjpudWxsfSwiUGFyZW50U3R5bGUiOnsiJHJlZiI6IjExNCJ9fSwiRGF0ZVN0eWxlIjp7IiRpZCI6IjM0NiIsIkZvbnRTZXR0aW5ncyI6eyIkaWQiOiIzNDciLCJGb250U2l6ZSI6MTAsIkZvbnROYW1lIjoiQ2FsaWJyaSIsIklzQm9sZCI6ZmFsc2UsIklzSXRhbGljIjpmYWxzZSwiSXNVbmRlcmxpbmVkIjpmYWxzZSwiUGFyZW50U3R5bGUiOnsiJHJlZiI6IjEyMiJ9fSwiQXV0b1NpemUiOjAsIkZvcmVncm91bmQiOnsiJGlkIjoiMzQ4IiwiQ29sb3IiOnsiJGlkIjoiMzQ5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xMjUifSwiUGFkZGluZyI6eyIkcmVmIjoiMTI2In0sIkJhY2tncm91bmQiOnsiJHJlZiI6IjEyNyJ9LCJJc1Zpc2libGUiOnRydWUsIldpZHRoIjowLjAsIkhlaWdodCI6MC4wLCJCb3JkZXJTdHlsZSI6eyIkaWQiOiIzNTAiLCJMaW5lQ29sb3IiOm51bGwsIkxpbmVXZWlnaHQiOjAuMCwiTGluZVR5cGUiOjAsIlBhcmVudFN0eWxlIjpudWxsfSwiUGFyZW50U3R5bGUiOnsiJHJlZiI6IjEyMSJ9fSwiRGF0ZUZvcm1hdCI6eyIkcmVmIjoiMTI4In0sIklzVmlzaWJsZSI6dHJ1ZSwiUGFyZW50U3R5bGUiOnsiJHJlZiI6Ijg1In19LCJJbmRleCI6MTEsIlNtYXJ0RHVyYXRpb25BY3RpdmF0ZWQiOmZhbHNlLCJEYXRlRm9ybWF0Ijp7IiRyZWYiOiIxMjgifSwiSWQiOiIyM2I0MmNhZC1kOWJjLTQzN2YtYjczOS1jNjhjNjI3MzdjM2EiLCJJbXBvcnRJZCI6bnVsbCwiVGl0bGUiOiJUYXNrIDQiLCJOb3RlIjpudWxsLCJIeXBlcmxpbmsiOm51bGwsIklzQ2hhbmdlZCI6ZmFsc2UsIklzTmV3Ijp0cnVlfSx7IiRpZCI6IjM1MSIsIkdyb3VwTmFtZSI6bnVsbCwiU3RhcnREYXRlIjoiMjAxOS0xMS0xNlQwMDowMDowMFoiLCJFbmREYXRlIjoiMjAxOS0xMi0yMFQyMzo1OTowMFoiLCJQZXJjZW50YWdlQ29tcGxldGUiOm51bGwsIlN0eWxlIjp7IiRpZCI6IjM1MiIsIlNoYXBlIjozLCJTaGFwZVRoaWNrbmVzcyI6MSwiRHVyYXRpb25Gb3JtYXQiOjAsIkluY2x1ZGVOb25Xb3JraW5nRGF5c0luRHVyYXRpb24iOnRydWUsIlBlcmNlbnRhZ2VDb21wbGV0ZVN0eWxlIjp7IiRpZCI6IjM1MyIsIkZvbnRTZXR0aW5ncyI6eyIkaWQiOiIzNTQ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1NSIsIkxpbmVDb2xvciI6bnVsbCwiTGluZVdlaWdodCI6MC4wLCJMaW5lVHlwZSI6MCwiUGFyZW50U3R5bGUiOm51bGx9LCJQYXJlbnRTdHlsZSI6eyIkcmVmIjoiODYifX0sIkR1cmF0aW9uU3R5bGUiOnsiJGlkIjoiMzU2IiwiRm9udFNldHRpbmdzIjp7IiRpZCI6IjM1NyIsIkZvbnRTaXplIjoxMCwiRm9udE5hbWUiOiJDYWxpYnJpIiwiSXNCb2xkIjpmYWxzZSwiSXNJdGFsaWMiOmZhbHNlLCJJc1VuZGVybGluZWQiOmZhbHNlLCJQYXJlbnRTdHlsZSI6eyIkcmVmIjoiOTQifX0sIkF1dG9TaXplIjowLCJGb3JlZ3JvdW5kIjp7IiRpZCI6IjM1OCIsIkNvbG9yIjp7IiRpZCI6IjM1O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YwIiwiTGluZUNvbG9yIjpudWxsLCJMaW5lV2VpZ2h0IjowLjAsIkxpbmVUeXBlIjowLCJQYXJlbnRTdHlsZSI6bnVsbH0sIlBhcmVudFN0eWxlIjp7IiRyZWYiOiI5MyJ9fSwiSG9yaXpvbnRhbENvbm5lY3RvclN0eWxlIjp7IiRpZCI6IjM2MSIsIkxpbmVDb2xvciI6eyIkcmVmIjoiMTAxIn0sIkxpbmVXZWlnaHQiOjEuMCwiTGluZVR5cGUiOjAsIlBhcmVudFN0eWxlIjp7IiRyZWYiOiIxMDAifX0sIlZlcnRpY2FsQ29ubmVjdG9yU3R5bGUiOnsiJGlkIjoiMzYy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YzIiwiTWFyZ2luIjp7IiRyZWYiOiIxMDcifSwiUGFkZGluZyI6eyIkaWQiOiIzNjQiLCJUb3AiOjAsIkxlZnQiOjAsIlJpZ2h0IjoyLCJCb3R0b20iOjB9LCJCYWNrZ3JvdW5kIjp7IiRpZCI6IjM2NSIsIkNvbG9yIjp7IiRpZCI6IjM2NiIsIkEiOjI1NSwiUiI6MTU1LCJHIjoxODcsIkIiOjg5fX0sIklzVmlzaWJsZSI6dHJ1ZSwiV2lkdGgiOjAuMCwiSGVpZ2h0IjoxNi4wLCJCb3JkZXJTdHlsZSI6eyIkaWQiOiIzNjciLCJMaW5lQ29sb3IiOnsiJGlkIjoiMzY4IiwiJHR5cGUiOiJOTFJFLkNvbW1vbi5Eb20uU29saWRDb2xvckJydXNoLCBOTFJFLkNvbW1vbiIsIkNvbG9yIjp7IiRpZCI6IjM2OSIsIkEiOjI1NSwiUiI6MjU1LCJHIjowLCJCIjowfX0sIkxpbmVXZWlnaHQiOjAuMCwiTGluZVR5cGUiOjAsIlBhcmVudFN0eWxlIjpudWxsfSwiUGFyZW50U3R5bGUiOnsiJHJlZiI6IjEwNiJ9fSwiVGl0bGVTdHlsZSI6eyIkaWQiOiIzNzAiLCJGb250U2V0dGluZ3MiOnsiJGlkIjoiMzcxIiwiRm9udFNpemUiOjExLCJGb250TmFtZSI6IkNhbGlicmkiLCJJc0JvbGQiOnRydWUsIklzSXRhbGljIjpmYWxzZSwiSXNVbmRlcmxpbmVkIjpmYWxzZSwiUGFyZW50U3R5bGUiOnsiJHJlZiI6IjExNSJ9fSwiQXV0b1NpemUiOjAsIkZvcmVncm91bmQiOnsiJHJlZiI6IjExNiJ9LCJNYXhXaWR0aCI6MjguOTA0NTY3NzE4NTA1ODU5LCJNYXhIZWlnaHQiOiJJbmZpbml0eSIsIlNtYXJ0Rm9yZWdyb3VuZElzQWN0aXZlIjpmYWxzZSwiSG9yaXpvbnRhbEFsaWdubWVudCI6MCwiVmVydGljYWxBbGlnbm1lbnQiOjAsIlNtYXJ0Rm9yZWdyb3VuZCI6bnVsbCwiQmFja2dyb3VuZEZpbGxUeXBlIjowLCJNYXJnaW4iOnsiJHJlZiI6IjExOCJ9LCJQYWRkaW5nIjp7IiRyZWYiOiIxMTkifSwiQmFja2dyb3VuZCI6eyIkcmVmIjoiMTIwIn0sIklzVmlzaWJsZSI6dHJ1ZSwiV2lkdGgiOjAuMCwiSGVpZ2h0IjowLjAsIkJvcmRlclN0eWxlIjp7IiRpZCI6IjM3MiIsIkxpbmVDb2xvciI6bnVsbCwiTGluZVdlaWdodCI6MC4wLCJMaW5lVHlwZSI6MCwiUGFyZW50U3R5bGUiOm51bGx9LCJQYXJlbnRTdHlsZSI6eyIkcmVmIjoiMTE0In19LCJEYXRlU3R5bGUiOnsiJGlkIjoiMzczIiwiRm9udFNldHRpbmdzIjp7IiRpZCI6IjM3NCIsIkZvbnRTaXplIjoxMCwiRm9udE5hbWUiOiJDYWxpYnJpIiwiSXNCb2xkIjpmYWxzZSwiSXNJdGFsaWMiOmZhbHNlLCJJc1VuZGVybGluZWQiOmZhbHNlLCJQYXJlbnRTdHlsZSI6eyIkcmVmIjoiMTIyIn19LCJBdXRvU2l6ZSI6MCwiRm9yZWdyb3VuZCI6eyIkaWQiOiIzNzUiLCJDb2xvciI6eyIkaWQiOiIzNzY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EyNSJ9LCJQYWRkaW5nIjp7IiRyZWYiOiIxMjYifSwiQmFja2dyb3VuZCI6eyIkcmVmIjoiMTI3In0sIklzVmlzaWJsZSI6dHJ1ZSwiV2lkdGgiOjAuMCwiSGVpZ2h0IjowLjAsIkJvcmRlclN0eWxlIjp7IiRpZCI6IjM3NyIsIkxpbmVDb2xvciI6bnVsbCwiTGluZVdlaWdodCI6MC4wLCJMaW5lVHlwZSI6MCwiUGFyZW50U3R5bGUiOm51bGx9LCJQYXJlbnRTdHlsZSI6eyIkcmVmIjoiMTIxIn19LCJEYXRlRm9ybWF0Ijp7IiRyZWYiOiIxMjgifSwiSXNWaXNpYmxlIjp0cnVlLCJQYXJlbnRTdHlsZSI6eyIkcmVmIjoiODUifX0sIkluZGV4IjoxMiwiU21hcnREdXJhdGlvbkFjdGl2YXRlZCI6ZmFsc2UsIkRhdGVGb3JtYXQiOnsiJHJlZiI6IjEyOCJ9LCJJZCI6ImZlODJhMDU0LWViNzItNDg1MS1hOTNmLTZhNjA2NDMyYmZhYyIsIkltcG9ydElkIjpudWxsLCJUaXRsZSI6IlRhc2sgNiIsIk5vdGUiOm51bGwsIkh5cGVybGluayI6bnVsbCwiSXNDaGFuZ2VkIjpmYWxzZSwiSXNOZXciOnRydWV9XSwiTXNQcm9qZWN0SXRlbXNUcmVlIjp7IiRpZCI6IjM3OCIsIlJvb3QiOnsiSW1wb3J0SWQiOm51bGwsIklzSW1wb3J0ZWQiOmZhbHNlLCJDaGlsZHJlbiI6W119fSwiTWV0YWRhdGEiOnsiJGlkIjoiMzc5IiwiUmVjZW50Q29sb3JzQ29sbGVjdGlvbiI6IltdIn0sIlNldHRpbmdzIjp7IiRpZCI6IjM4MCIsIkltcGFPcHRpb25zIjpudWxs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0cnVlLCJTbWFydFRpbWVsaW5lVGFza1BlcmNlbnRhZ2VGaXQiOmZhbHNlfSwiSXNOZXciOnRydWUsIkltcG9ydFR5cGUiOjAsIkZpbGVQYXRoIjpudWxsLCJUaW1lQ29uZmlndXJhdGlvbiI6eyIkaWQiOiIzODEiLCJVc2VUaW1lIjpmYWxzZSwiV29ya0RheVN0YXJ0IjoiMDA6MDA6MDAiLCJXb3JrRGF5RW5kIjoiMjM6NTk6MDAifSwiTGFzdFVzZWRUZW1wbGF0ZUlkIjoiNzM1NWI2MzMtYWM2Ni00NTI4LThiNGQtMjk5ZmFlZGM5ZWU5In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520</Words>
  <Application>Microsoft Office PowerPoint</Application>
  <PresentationFormat>Widescreen</PresentationFormat>
  <Paragraphs>143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Symbol</vt:lpstr>
      <vt:lpstr>Titillium Web</vt:lpstr>
      <vt:lpstr>Office Theme</vt:lpstr>
      <vt:lpstr>Office Theme</vt:lpstr>
      <vt:lpstr>Beyond Vision</vt:lpstr>
      <vt:lpstr>Steganography</vt:lpstr>
      <vt:lpstr>Benefits of steganography</vt:lpstr>
      <vt:lpstr>Benefits of steganography</vt:lpstr>
      <vt:lpstr>Is steganography really useful?</vt:lpstr>
      <vt:lpstr>My solution</vt:lpstr>
      <vt:lpstr>Linux Kernel for Zybo ARM processor</vt:lpstr>
      <vt:lpstr>PowerPoint Presentation</vt:lpstr>
      <vt:lpstr>PowerPoint Presentation</vt:lpstr>
      <vt:lpstr>PowerPoint Presentation</vt:lpstr>
      <vt:lpstr>PowerPoint Presentation</vt:lpstr>
      <vt:lpstr>Performance  &gt; 300% faster</vt:lpstr>
      <vt:lpstr>Comparison</vt:lpstr>
      <vt:lpstr>PowerPoint Presentation</vt:lpstr>
      <vt:lpstr>PowerPoint Presentation</vt:lpstr>
      <vt:lpstr>PowerPoint Presentation</vt:lpstr>
      <vt:lpstr>Further development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Vision</dc:title>
  <dc:creator>Beniamin Bia</dc:creator>
  <cp:lastModifiedBy>Beniamin Bia</cp:lastModifiedBy>
  <cp:revision>1</cp:revision>
  <dcterms:created xsi:type="dcterms:W3CDTF">2019-05-05T19:44:10Z</dcterms:created>
  <dcterms:modified xsi:type="dcterms:W3CDTF">2019-05-05T19:50:55Z</dcterms:modified>
</cp:coreProperties>
</file>